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ags/tag1.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56" r:id="rId1"/>
  </p:sldMasterIdLst>
  <p:sldIdLst>
    <p:sldId id="256" r:id="rId2"/>
    <p:sldId id="260" r:id="rId3"/>
    <p:sldId id="261" r:id="rId4"/>
    <p:sldId id="287" r:id="rId5"/>
    <p:sldId id="315" r:id="rId6"/>
    <p:sldId id="316" r:id="rId7"/>
    <p:sldId id="318" r:id="rId8"/>
    <p:sldId id="319" r:id="rId9"/>
    <p:sldId id="320" r:id="rId10"/>
    <p:sldId id="321" r:id="rId11"/>
    <p:sldId id="284" r:id="rId12"/>
    <p:sldId id="323" r:id="rId13"/>
    <p:sldId id="324" r:id="rId14"/>
    <p:sldId id="325" r:id="rId15"/>
    <p:sldId id="317" r:id="rId16"/>
    <p:sldId id="332" r:id="rId17"/>
    <p:sldId id="333" r:id="rId18"/>
    <p:sldId id="334" r:id="rId19"/>
    <p:sldId id="335" r:id="rId20"/>
    <p:sldId id="314" r:id="rId21"/>
    <p:sldId id="286" r:id="rId22"/>
    <p:sldId id="326" r:id="rId23"/>
    <p:sldId id="327" r:id="rId24"/>
    <p:sldId id="328" r:id="rId25"/>
    <p:sldId id="329" r:id="rId26"/>
    <p:sldId id="330" r:id="rId27"/>
    <p:sldId id="331" r:id="rId28"/>
    <p:sldId id="336" r:id="rId29"/>
    <p:sldId id="337" r:id="rId30"/>
    <p:sldId id="338" r:id="rId31"/>
    <p:sldId id="339" r:id="rId32"/>
    <p:sldId id="340" r:id="rId33"/>
    <p:sldId id="341" r:id="rId34"/>
    <p:sldId id="342" r:id="rId35"/>
    <p:sldId id="343" r:id="rId36"/>
    <p:sldId id="344" r:id="rId37"/>
    <p:sldId id="345" r:id="rId38"/>
  </p:sldIdLst>
  <p:sldSz cx="12192000" cy="6858000"/>
  <p:notesSz cx="7104063" cy="10234613"/>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03E4E"/>
    <a:srgbClr val="F4A03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802" autoAdjust="0"/>
    <p:restoredTop sz="94660"/>
  </p:normalViewPr>
  <p:slideViewPr>
    <p:cSldViewPr snapToGrid="0">
      <p:cViewPr varScale="1">
        <p:scale>
          <a:sx n="88" d="100"/>
          <a:sy n="88" d="100"/>
        </p:scale>
        <p:origin x="88" y="23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1_标题幻灯片">
    <p:spTree>
      <p:nvGrpSpPr>
        <p:cNvPr id="1" name=""/>
        <p:cNvGrpSpPr/>
        <p:nvPr/>
      </p:nvGrpSpPr>
      <p:grpSpPr>
        <a:xfrm>
          <a:off x="0" y="0"/>
          <a:ext cx="0" cy="0"/>
          <a:chOff x="0" y="0"/>
          <a:chExt cx="0" cy="0"/>
        </a:xfrm>
      </p:grpSpPr>
      <p:pic>
        <p:nvPicPr>
          <p:cNvPr id="16" name="图片 15" descr="/Users/eel/Documents/未命名文件夹/雅思/雅思直播封面.png雅思直播封面"/>
          <p:cNvPicPr>
            <a:picLocks noChangeAspect="1"/>
          </p:cNvPicPr>
          <p:nvPr userDrawn="1"/>
        </p:nvPicPr>
        <p:blipFill>
          <a:blip r:embed="rId2"/>
          <a:srcRect/>
          <a:stretch>
            <a:fillRect/>
          </a:stretch>
        </p:blipFill>
        <p:spPr>
          <a:xfrm>
            <a:off x="-33" y="341"/>
            <a:ext cx="12192000" cy="6858000"/>
          </a:xfrm>
          <a:prstGeom prst="rect">
            <a:avLst/>
          </a:prstGeom>
        </p:spPr>
      </p:pic>
      <p:sp>
        <p:nvSpPr>
          <p:cNvPr id="17" name="圆角矩形 16"/>
          <p:cNvSpPr/>
          <p:nvPr userDrawn="1"/>
        </p:nvSpPr>
        <p:spPr>
          <a:xfrm>
            <a:off x="4657726" y="4359403"/>
            <a:ext cx="2877185" cy="505548"/>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grpSp>
        <p:nvGrpSpPr>
          <p:cNvPr id="2" name="组合 1"/>
          <p:cNvGrpSpPr/>
          <p:nvPr userDrawn="1"/>
        </p:nvGrpSpPr>
        <p:grpSpPr>
          <a:xfrm>
            <a:off x="4695191" y="4396239"/>
            <a:ext cx="713740" cy="431876"/>
            <a:chOff x="1168" y="7915"/>
            <a:chExt cx="1124" cy="680"/>
          </a:xfrm>
        </p:grpSpPr>
        <p:sp>
          <p:nvSpPr>
            <p:cNvPr id="19" name="圆角矩形 18"/>
            <p:cNvSpPr/>
            <p:nvPr userDrawn="1"/>
          </p:nvSpPr>
          <p:spPr>
            <a:xfrm>
              <a:off x="1168" y="7915"/>
              <a:ext cx="1125" cy="680"/>
            </a:xfrm>
            <a:prstGeom prst="roundRect">
              <a:avLst>
                <a:gd name="adj" fmla="val 50000"/>
              </a:avLst>
            </a:prstGeom>
            <a:gradFill>
              <a:gsLst>
                <a:gs pos="0">
                  <a:srgbClr val="FD6582"/>
                </a:gs>
                <a:gs pos="100000">
                  <a:srgbClr val="F3080B"/>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grpSp>
          <p:nvGrpSpPr>
            <p:cNvPr id="20" name="组合 19"/>
            <p:cNvGrpSpPr/>
            <p:nvPr userDrawn="1"/>
          </p:nvGrpSpPr>
          <p:grpSpPr>
            <a:xfrm>
              <a:off x="1471" y="8053"/>
              <a:ext cx="526" cy="398"/>
              <a:chOff x="17688" y="1995"/>
              <a:chExt cx="9231" cy="6962"/>
            </a:xfrm>
          </p:grpSpPr>
          <p:sp>
            <p:nvSpPr>
              <p:cNvPr id="21" name="任意多边形 20"/>
              <p:cNvSpPr/>
              <p:nvPr/>
            </p:nvSpPr>
            <p:spPr>
              <a:xfrm>
                <a:off x="17688" y="1995"/>
                <a:ext cx="8310" cy="6963"/>
              </a:xfrm>
              <a:custGeom>
                <a:avLst/>
                <a:gdLst/>
                <a:ahLst/>
                <a:cxnLst/>
                <a:rect l="0" t="0" r="0" b="0"/>
                <a:pathLst>
                  <a:path w="14657" h="12281">
                    <a:moveTo>
                      <a:pt x="14406" y="5375"/>
                    </a:moveTo>
                    <a:lnTo>
                      <a:pt x="14406" y="5375"/>
                    </a:lnTo>
                    <a:cubicBezTo>
                      <a:pt x="14187" y="5218"/>
                      <a:pt x="13906" y="5281"/>
                      <a:pt x="13749" y="5469"/>
                    </a:cubicBezTo>
                    <a:cubicBezTo>
                      <a:pt x="10718" y="9624"/>
                      <a:pt x="10718" y="9624"/>
                      <a:pt x="10718" y="9624"/>
                    </a:cubicBezTo>
                    <a:cubicBezTo>
                      <a:pt x="10343" y="7749"/>
                      <a:pt x="8999" y="6218"/>
                      <a:pt x="7219" y="5562"/>
                    </a:cubicBezTo>
                    <a:cubicBezTo>
                      <a:pt x="8000" y="5000"/>
                      <a:pt x="8499" y="4125"/>
                      <a:pt x="8499" y="3094"/>
                    </a:cubicBezTo>
                    <a:cubicBezTo>
                      <a:pt x="8499" y="1375"/>
                      <a:pt x="7125" y="0"/>
                      <a:pt x="5407" y="0"/>
                    </a:cubicBezTo>
                    <a:cubicBezTo>
                      <a:pt x="3719" y="0"/>
                      <a:pt x="2344" y="1375"/>
                      <a:pt x="2344" y="3094"/>
                    </a:cubicBezTo>
                    <a:cubicBezTo>
                      <a:pt x="2344" y="4125"/>
                      <a:pt x="2844" y="5031"/>
                      <a:pt x="3594" y="5562"/>
                    </a:cubicBezTo>
                    <a:cubicBezTo>
                      <a:pt x="1500" y="6311"/>
                      <a:pt x="0" y="8311"/>
                      <a:pt x="0" y="10655"/>
                    </a:cubicBezTo>
                    <a:cubicBezTo>
                      <a:pt x="0" y="11311"/>
                      <a:pt x="0" y="11311"/>
                      <a:pt x="0" y="11311"/>
                    </a:cubicBezTo>
                    <a:cubicBezTo>
                      <a:pt x="0" y="11842"/>
                      <a:pt x="438" y="12280"/>
                      <a:pt x="969" y="12280"/>
                    </a:cubicBezTo>
                    <a:cubicBezTo>
                      <a:pt x="9874" y="12280"/>
                      <a:pt x="9874" y="12280"/>
                      <a:pt x="9874" y="12280"/>
                    </a:cubicBezTo>
                    <a:cubicBezTo>
                      <a:pt x="10406" y="12280"/>
                      <a:pt x="10812" y="11842"/>
                      <a:pt x="10812" y="11311"/>
                    </a:cubicBezTo>
                    <a:cubicBezTo>
                      <a:pt x="10812" y="11030"/>
                      <a:pt x="10812" y="11030"/>
                      <a:pt x="10812" y="11030"/>
                    </a:cubicBezTo>
                    <a:cubicBezTo>
                      <a:pt x="10843" y="10999"/>
                      <a:pt x="10874" y="10999"/>
                      <a:pt x="10906" y="10968"/>
                    </a:cubicBezTo>
                    <a:cubicBezTo>
                      <a:pt x="14499" y="6031"/>
                      <a:pt x="14499" y="6031"/>
                      <a:pt x="14499" y="6031"/>
                    </a:cubicBezTo>
                    <a:cubicBezTo>
                      <a:pt x="14656" y="5812"/>
                      <a:pt x="14624" y="5531"/>
                      <a:pt x="14406" y="5375"/>
                    </a:cubicBezTo>
                  </a:path>
                </a:pathLst>
              </a:custGeom>
              <a:solidFill>
                <a:srgbClr val="FFFFFF"/>
              </a:solidFill>
              <a:ln w="9525">
                <a:noFill/>
              </a:ln>
            </p:spPr>
            <p: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22" name="任意多边形 21"/>
              <p:cNvSpPr/>
              <p:nvPr/>
            </p:nvSpPr>
            <p:spPr>
              <a:xfrm>
                <a:off x="23163" y="2615"/>
                <a:ext cx="3757" cy="515"/>
              </a:xfrm>
              <a:custGeom>
                <a:avLst/>
                <a:gdLst/>
                <a:ahLst/>
                <a:cxnLst/>
                <a:rect l="0" t="0" r="0" b="0"/>
                <a:pathLst>
                  <a:path w="6626" h="907">
                    <a:moveTo>
                      <a:pt x="468" y="906"/>
                    </a:moveTo>
                    <a:lnTo>
                      <a:pt x="468" y="906"/>
                    </a:lnTo>
                    <a:cubicBezTo>
                      <a:pt x="6156" y="906"/>
                      <a:pt x="6156" y="906"/>
                      <a:pt x="6156" y="906"/>
                    </a:cubicBezTo>
                    <a:cubicBezTo>
                      <a:pt x="6437" y="906"/>
                      <a:pt x="6625" y="718"/>
                      <a:pt x="6625" y="468"/>
                    </a:cubicBezTo>
                    <a:cubicBezTo>
                      <a:pt x="6625" y="187"/>
                      <a:pt x="6437" y="0"/>
                      <a:pt x="6156" y="0"/>
                    </a:cubicBezTo>
                    <a:cubicBezTo>
                      <a:pt x="468" y="0"/>
                      <a:pt x="468" y="0"/>
                      <a:pt x="468" y="0"/>
                    </a:cubicBezTo>
                    <a:cubicBezTo>
                      <a:pt x="218" y="0"/>
                      <a:pt x="0" y="187"/>
                      <a:pt x="0" y="468"/>
                    </a:cubicBezTo>
                    <a:cubicBezTo>
                      <a:pt x="0" y="718"/>
                      <a:pt x="218" y="906"/>
                      <a:pt x="468" y="906"/>
                    </a:cubicBezTo>
                  </a:path>
                </a:pathLst>
              </a:custGeom>
              <a:solidFill>
                <a:srgbClr val="FFFFFF"/>
              </a:solidFill>
              <a:ln w="9525">
                <a:noFill/>
              </a:ln>
            </p:spPr>
            <p: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23" name="任意多边形 22"/>
              <p:cNvSpPr/>
              <p:nvPr/>
            </p:nvSpPr>
            <p:spPr>
              <a:xfrm>
                <a:off x="24315" y="3838"/>
                <a:ext cx="2605" cy="515"/>
              </a:xfrm>
              <a:custGeom>
                <a:avLst/>
                <a:gdLst/>
                <a:ahLst/>
                <a:cxnLst/>
                <a:rect l="0" t="0" r="0" b="0"/>
                <a:pathLst>
                  <a:path w="4595" h="907">
                    <a:moveTo>
                      <a:pt x="4125" y="0"/>
                    </a:moveTo>
                    <a:lnTo>
                      <a:pt x="4125" y="0"/>
                    </a:lnTo>
                    <a:cubicBezTo>
                      <a:pt x="437" y="0"/>
                      <a:pt x="437" y="0"/>
                      <a:pt x="437" y="0"/>
                    </a:cubicBezTo>
                    <a:cubicBezTo>
                      <a:pt x="187" y="0"/>
                      <a:pt x="0" y="187"/>
                      <a:pt x="0" y="469"/>
                    </a:cubicBezTo>
                    <a:cubicBezTo>
                      <a:pt x="0" y="719"/>
                      <a:pt x="187" y="906"/>
                      <a:pt x="437" y="906"/>
                    </a:cubicBezTo>
                    <a:cubicBezTo>
                      <a:pt x="4125" y="906"/>
                      <a:pt x="4125" y="906"/>
                      <a:pt x="4125" y="906"/>
                    </a:cubicBezTo>
                    <a:cubicBezTo>
                      <a:pt x="4406" y="906"/>
                      <a:pt x="4594" y="719"/>
                      <a:pt x="4594" y="469"/>
                    </a:cubicBezTo>
                    <a:cubicBezTo>
                      <a:pt x="4594" y="187"/>
                      <a:pt x="4406" y="0"/>
                      <a:pt x="4125" y="0"/>
                    </a:cubicBezTo>
                  </a:path>
                </a:pathLst>
              </a:custGeom>
              <a:solidFill>
                <a:srgbClr val="FFFFFF"/>
              </a:solidFill>
              <a:ln w="9525">
                <a:noFill/>
              </a:ln>
            </p:spPr>
            <p: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grpSp>
      </p:grpSp>
      <p:sp>
        <p:nvSpPr>
          <p:cNvPr id="24" name="标题 23"/>
          <p:cNvSpPr>
            <a:spLocks noGrp="1"/>
          </p:cNvSpPr>
          <p:nvPr>
            <p:ph type="ctrTitle" hasCustomPrompt="1"/>
          </p:nvPr>
        </p:nvSpPr>
        <p:spPr>
          <a:xfrm>
            <a:off x="502921" y="2182877"/>
            <a:ext cx="11187431" cy="852955"/>
          </a:xfrm>
          <a:effectLst>
            <a:outerShdw dist="50800" dir="5400000" algn="t" rotWithShape="0">
              <a:srgbClr val="081D59">
                <a:alpha val="50000"/>
              </a:srgbClr>
            </a:outerShdw>
          </a:effectLst>
        </p:spPr>
        <p:txBody>
          <a:bodyPr wrap="square" anchor="t" anchorCtr="0">
            <a:spAutoFit/>
          </a:bodyPr>
          <a:lstStyle>
            <a:lvl1pPr algn="ctr">
              <a:defRPr sz="5500" b="1" u="none" strike="noStrike" kern="1200" cap="none" spc="0" normalizeH="0">
                <a:gradFill>
                  <a:gsLst>
                    <a:gs pos="0">
                      <a:srgbClr val="FEFEFE"/>
                    </a:gs>
                    <a:gs pos="100000">
                      <a:srgbClr val="C6EBFF"/>
                    </a:gs>
                  </a:gsLst>
                  <a:lin ang="5400000" scaled="0"/>
                </a:gradFill>
                <a:latin typeface="+mj-ea"/>
                <a:ea typeface="+mj-ea"/>
                <a:cs typeface="Arial Black" panose="020B0A04020102020204" charset="0"/>
              </a:defRPr>
            </a:lvl1pPr>
          </a:lstStyle>
          <a:p>
            <a:r>
              <a:rPr lang="zh-CN" altLang="en-US"/>
              <a:t>单击此处添加主标题</a:t>
            </a:r>
            <a:endParaRPr lang="en-US" altLang="zh-CN"/>
          </a:p>
        </p:txBody>
      </p:sp>
      <p:sp>
        <p:nvSpPr>
          <p:cNvPr id="4" name="副标题 3"/>
          <p:cNvSpPr>
            <a:spLocks noGrp="1"/>
          </p:cNvSpPr>
          <p:nvPr>
            <p:ph type="subTitle" idx="1" hasCustomPrompt="1"/>
          </p:nvPr>
        </p:nvSpPr>
        <p:spPr>
          <a:xfrm>
            <a:off x="502921" y="3217474"/>
            <a:ext cx="11187431" cy="478239"/>
          </a:xfrm>
        </p:spPr>
        <p:txBody>
          <a:bodyPr wrap="square">
            <a:spAutoFit/>
          </a:bodyPr>
          <a:lstStyle>
            <a:lvl1pPr marL="0" indent="0" algn="ctr">
              <a:buNone/>
              <a:defRPr sz="2800" u="none" strike="noStrike" kern="1200" cap="none" spc="0" normalizeH="0">
                <a:solidFill>
                  <a:schemeClr val="bg1"/>
                </a:solidFill>
                <a:uFillTx/>
                <a:latin typeface="+mn-ea"/>
                <a:ea typeface="+mn-ea"/>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978" indent="0" algn="ctr">
              <a:buNone/>
              <a:defRPr sz="1600"/>
            </a:lvl7pPr>
            <a:lvl8pPr marL="3201167" indent="0" algn="ctr">
              <a:buNone/>
              <a:defRPr sz="1600"/>
            </a:lvl8pPr>
            <a:lvl9pPr marL="3658355" indent="0" algn="ctr">
              <a:buNone/>
              <a:defRPr sz="1600"/>
            </a:lvl9pPr>
          </a:lstStyle>
          <a:p>
            <a:r>
              <a:rPr lang="zh-CN" altLang="en-US"/>
              <a:t>单击此处添加副标题</a:t>
            </a:r>
          </a:p>
        </p:txBody>
      </p:sp>
      <p:sp>
        <p:nvSpPr>
          <p:cNvPr id="5" name="文本占位符 4"/>
          <p:cNvSpPr>
            <a:spLocks noGrp="1"/>
          </p:cNvSpPr>
          <p:nvPr>
            <p:ph type="body" sz="quarter" idx="3" hasCustomPrompt="1"/>
          </p:nvPr>
        </p:nvSpPr>
        <p:spPr>
          <a:xfrm>
            <a:off x="5409565" y="4359403"/>
            <a:ext cx="2012315" cy="506184"/>
          </a:xfrm>
        </p:spPr>
        <p:txBody>
          <a:bodyPr wrap="square" tIns="50165" anchor="ctr" anchorCtr="0">
            <a:normAutofit/>
          </a:bodyPr>
          <a:lstStyle>
            <a:lvl1pPr marL="0" indent="0" algn="ctr">
              <a:lnSpc>
                <a:spcPct val="100000"/>
              </a:lnSpc>
              <a:buNone/>
              <a:defRPr sz="2700" b="0" u="none" strike="noStrike" kern="1200" cap="none" spc="0" normalizeH="0">
                <a:solidFill>
                  <a:srgbClr val="0B2885"/>
                </a:solidFill>
                <a:uFillTx/>
                <a:latin typeface="+mn-ea"/>
                <a:ea typeface="+mn-ea"/>
                <a:cs typeface="Microsoft YaHei Regular" panose="020B0502040204020203" charset="-122"/>
              </a:defRPr>
            </a:lvl1pPr>
            <a:lvl2pPr marL="457189" indent="0">
              <a:buNone/>
              <a:defRPr sz="2400"/>
            </a:lvl2pPr>
            <a:lvl3pPr marL="914377" indent="0">
              <a:buNone/>
              <a:defRPr sz="2000"/>
            </a:lvl3pPr>
            <a:lvl4pPr marL="1371566" indent="0">
              <a:buNone/>
              <a:defRPr sz="1800"/>
            </a:lvl4pPr>
            <a:lvl5pPr marL="1828754" indent="0">
              <a:buNone/>
              <a:defRPr sz="1800"/>
            </a:lvl5pPr>
            <a:lvl6pPr marL="2285943" indent="0">
              <a:buNone/>
              <a:defRPr sz="1800"/>
            </a:lvl6pPr>
            <a:lvl7pPr marL="2743978" indent="0">
              <a:buNone/>
              <a:defRPr sz="1800"/>
            </a:lvl7pPr>
            <a:lvl8pPr marL="3201167" indent="0">
              <a:buNone/>
              <a:defRPr sz="1800"/>
            </a:lvl8pPr>
            <a:lvl9pPr marL="3658355" indent="0">
              <a:buNone/>
              <a:defRPr sz="1800"/>
            </a:lvl9pPr>
          </a:lstStyle>
          <a:p>
            <a:pPr lvl="0"/>
            <a:r>
              <a:rPr lang="en-US" altLang="zh-CN"/>
              <a:t>XXX</a:t>
            </a:r>
            <a:endParaRPr lang="zh-CN" altLang="en-US"/>
          </a:p>
        </p:txBody>
      </p:sp>
    </p:spTree>
    <p:extLst>
      <p:ext uri="{BB962C8B-B14F-4D97-AF65-F5344CB8AC3E}">
        <p14:creationId xmlns:p14="http://schemas.microsoft.com/office/powerpoint/2010/main" val="16043085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10" name="文本框 9"/>
          <p:cNvSpPr txBox="1"/>
          <p:nvPr userDrawn="1"/>
        </p:nvSpPr>
        <p:spPr>
          <a:xfrm>
            <a:off x="4769485" y="6072505"/>
            <a:ext cx="2509148"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000" b="1" i="0" u="none" strike="noStrike" kern="1200" cap="none" spc="0" normalizeH="0" baseline="0" noProof="0">
                <a:ln>
                  <a:noFill/>
                </a:ln>
                <a:solidFill>
                  <a:srgbClr val="F4A032"/>
                </a:solidFill>
                <a:effectLst/>
                <a:uLnTx/>
                <a:uFillTx/>
                <a:latin typeface="Arial"/>
                <a:ea typeface="微软雅黑" panose="020B0503020204020204" charset="-122"/>
                <a:cs typeface="+mn-cs"/>
              </a:rPr>
              <a:t>www.koolearn.com</a:t>
            </a:r>
            <a:endParaRPr kumimoji="0" lang="en-US" altLang="zh-CN" sz="2000" b="1" i="0" u="none" strike="noStrike" kern="1200" cap="none" spc="0" normalizeH="0" baseline="0" noProof="0" dirty="0">
              <a:ln>
                <a:noFill/>
              </a:ln>
              <a:solidFill>
                <a:srgbClr val="F4A032"/>
              </a:solidFill>
              <a:effectLst/>
              <a:uLnTx/>
              <a:uFillTx/>
              <a:latin typeface="Arial"/>
              <a:ea typeface="微软雅黑" panose="020B0503020204020204" charset="-122"/>
              <a:cs typeface="+mn-cs"/>
            </a:endParaRPr>
          </a:p>
        </p:txBody>
      </p:sp>
      <p:sp>
        <p:nvSpPr>
          <p:cNvPr id="3113" name="任意多边形 3112"/>
          <p:cNvSpPr/>
          <p:nvPr userDrawn="1"/>
        </p:nvSpPr>
        <p:spPr>
          <a:xfrm>
            <a:off x="4608830" y="3195955"/>
            <a:ext cx="316865" cy="320040"/>
          </a:xfrm>
          <a:custGeom>
            <a:avLst/>
            <a:gdLst/>
            <a:ahLst/>
            <a:cxnLst/>
            <a:rect l="0" t="0" r="0" b="0"/>
            <a:pathLst>
              <a:path w="505" h="510">
                <a:moveTo>
                  <a:pt x="252" y="0"/>
                </a:moveTo>
                <a:lnTo>
                  <a:pt x="252" y="0"/>
                </a:lnTo>
                <a:cubicBezTo>
                  <a:pt x="114" y="0"/>
                  <a:pt x="0" y="114"/>
                  <a:pt x="0" y="257"/>
                </a:cubicBezTo>
                <a:cubicBezTo>
                  <a:pt x="0" y="395"/>
                  <a:pt x="114" y="509"/>
                  <a:pt x="252" y="509"/>
                </a:cubicBezTo>
                <a:cubicBezTo>
                  <a:pt x="395" y="509"/>
                  <a:pt x="504" y="395"/>
                  <a:pt x="504" y="257"/>
                </a:cubicBezTo>
                <a:cubicBezTo>
                  <a:pt x="504" y="114"/>
                  <a:pt x="395" y="0"/>
                  <a:pt x="252" y="0"/>
                </a:cubicBezTo>
                <a:close/>
                <a:moveTo>
                  <a:pt x="352" y="266"/>
                </a:moveTo>
                <a:lnTo>
                  <a:pt x="352" y="266"/>
                </a:lnTo>
                <a:cubicBezTo>
                  <a:pt x="228" y="366"/>
                  <a:pt x="228" y="366"/>
                  <a:pt x="228" y="366"/>
                </a:cubicBezTo>
                <a:cubicBezTo>
                  <a:pt x="219" y="371"/>
                  <a:pt x="204" y="366"/>
                  <a:pt x="204" y="357"/>
                </a:cubicBezTo>
                <a:cubicBezTo>
                  <a:pt x="204" y="152"/>
                  <a:pt x="204" y="152"/>
                  <a:pt x="204" y="152"/>
                </a:cubicBezTo>
                <a:cubicBezTo>
                  <a:pt x="204" y="143"/>
                  <a:pt x="219" y="138"/>
                  <a:pt x="228" y="143"/>
                </a:cubicBezTo>
                <a:cubicBezTo>
                  <a:pt x="352" y="242"/>
                  <a:pt x="352" y="242"/>
                  <a:pt x="352" y="242"/>
                </a:cubicBezTo>
                <a:cubicBezTo>
                  <a:pt x="357" y="252"/>
                  <a:pt x="357" y="262"/>
                  <a:pt x="352" y="266"/>
                </a:cubicBezTo>
                <a:close/>
              </a:path>
            </a:pathLst>
          </a:custGeom>
          <a:solidFill>
            <a:srgbClr val="FFFFFF"/>
          </a:solidFill>
          <a:ln w="9525">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3" name="标题 2"/>
          <p:cNvSpPr>
            <a:spLocks noGrp="1"/>
          </p:cNvSpPr>
          <p:nvPr>
            <p:ph type="title" hasCustomPrompt="1"/>
          </p:nvPr>
        </p:nvSpPr>
        <p:spPr>
          <a:xfrm>
            <a:off x="3452161" y="2126640"/>
            <a:ext cx="7650480" cy="735965"/>
          </a:xfrm>
        </p:spPr>
        <p:txBody>
          <a:bodyPr/>
          <a:lstStyle>
            <a:lvl1pPr algn="l">
              <a:defRPr sz="4400" b="1">
                <a:solidFill>
                  <a:schemeClr val="bg1"/>
                </a:solidFill>
                <a:latin typeface="+mj-lt"/>
                <a:ea typeface="微软雅黑" panose="020B0503020204020204" charset="-122"/>
              </a:defRPr>
            </a:lvl1pPr>
          </a:lstStyle>
          <a:p>
            <a:r>
              <a:rPr lang="zh-CN" altLang="en-US" dirty="0"/>
              <a:t>单击此处添加课程标题</a:t>
            </a:r>
          </a:p>
        </p:txBody>
      </p:sp>
      <p:sp>
        <p:nvSpPr>
          <p:cNvPr id="18" name="文本占位符 17"/>
          <p:cNvSpPr>
            <a:spLocks noGrp="1"/>
          </p:cNvSpPr>
          <p:nvPr>
            <p:ph type="body" idx="13" hasCustomPrompt="1"/>
          </p:nvPr>
        </p:nvSpPr>
        <p:spPr>
          <a:xfrm>
            <a:off x="4986655" y="3140910"/>
            <a:ext cx="6269990" cy="594995"/>
          </a:xfrm>
          <a:prstGeom prst="rect">
            <a:avLst/>
          </a:prstGeom>
        </p:spPr>
        <p:txBody>
          <a:bodyPr vert="horz" lIns="91440" tIns="45720" rIns="91440" bIns="45720" rtlCol="0">
            <a:normAutofit/>
          </a:bodyPr>
          <a:lstStyle>
            <a:lvl1pPr marL="0" indent="0">
              <a:buNone/>
              <a:defRPr sz="2800" b="1">
                <a:solidFill>
                  <a:schemeClr val="bg1"/>
                </a:solidFill>
                <a:latin typeface="+mj-lt"/>
                <a:ea typeface="微软雅黑" panose="020B0503020204020204" charset="-122"/>
              </a:defRPr>
            </a:lvl1pPr>
          </a:lstStyle>
          <a:p>
            <a:pPr lvl="0"/>
            <a:r>
              <a:rPr lang="zh-CN" altLang="en-US" dirty="0"/>
              <a:t>单击此处添加 主讲老师</a:t>
            </a:r>
            <a:r>
              <a:rPr lang="zh-CN" altLang="en-US" dirty="0">
                <a:sym typeface="+mn-ea"/>
              </a:rPr>
              <a:t>：</a:t>
            </a:r>
            <a:r>
              <a:rPr lang="en-US" altLang="zh-CN" dirty="0"/>
              <a:t>xxx</a:t>
            </a:r>
          </a:p>
        </p:txBody>
      </p:sp>
    </p:spTree>
    <p:extLst>
      <p:ext uri="{BB962C8B-B14F-4D97-AF65-F5344CB8AC3E}">
        <p14:creationId xmlns:p14="http://schemas.microsoft.com/office/powerpoint/2010/main" val="386049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reserve="1">
  <p:cSld name="2_标题幻灯片">
    <p:spTree>
      <p:nvGrpSpPr>
        <p:cNvPr id="1" name=""/>
        <p:cNvGrpSpPr/>
        <p:nvPr/>
      </p:nvGrpSpPr>
      <p:grpSpPr>
        <a:xfrm>
          <a:off x="0" y="0"/>
          <a:ext cx="0" cy="0"/>
          <a:chOff x="0" y="0"/>
          <a:chExt cx="0" cy="0"/>
        </a:xfrm>
      </p:grpSpPr>
      <p:pic>
        <p:nvPicPr>
          <p:cNvPr id="16" name="图片 15" descr="/Users/lxm/Documents/1/雅思直播封面.png雅思直播封面"/>
          <p:cNvPicPr>
            <a:picLocks noChangeAspect="1"/>
          </p:cNvPicPr>
          <p:nvPr userDrawn="1"/>
        </p:nvPicPr>
        <p:blipFill>
          <a:blip r:embed="rId2"/>
          <a:srcRect/>
          <a:stretch>
            <a:fillRect/>
          </a:stretch>
        </p:blipFill>
        <p:spPr>
          <a:xfrm>
            <a:off x="-33" y="341"/>
            <a:ext cx="12192000" cy="6858000"/>
          </a:xfrm>
          <a:prstGeom prst="rect">
            <a:avLst/>
          </a:prstGeom>
        </p:spPr>
      </p:pic>
      <p:sp>
        <p:nvSpPr>
          <p:cNvPr id="17" name="圆角矩形 16"/>
          <p:cNvSpPr/>
          <p:nvPr userDrawn="1"/>
        </p:nvSpPr>
        <p:spPr>
          <a:xfrm>
            <a:off x="4657726" y="4359403"/>
            <a:ext cx="2877185" cy="505548"/>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grpSp>
        <p:nvGrpSpPr>
          <p:cNvPr id="2" name="组合 1"/>
          <p:cNvGrpSpPr/>
          <p:nvPr userDrawn="1"/>
        </p:nvGrpSpPr>
        <p:grpSpPr>
          <a:xfrm>
            <a:off x="4695191" y="4396239"/>
            <a:ext cx="713740" cy="431876"/>
            <a:chOff x="1168" y="7915"/>
            <a:chExt cx="1124" cy="680"/>
          </a:xfrm>
        </p:grpSpPr>
        <p:sp>
          <p:nvSpPr>
            <p:cNvPr id="19" name="圆角矩形 18"/>
            <p:cNvSpPr/>
            <p:nvPr userDrawn="1"/>
          </p:nvSpPr>
          <p:spPr>
            <a:xfrm>
              <a:off x="1168" y="7915"/>
              <a:ext cx="1125" cy="680"/>
            </a:xfrm>
            <a:prstGeom prst="roundRect">
              <a:avLst>
                <a:gd name="adj" fmla="val 50000"/>
              </a:avLst>
            </a:prstGeom>
            <a:gradFill>
              <a:gsLst>
                <a:gs pos="0">
                  <a:srgbClr val="FD6582"/>
                </a:gs>
                <a:gs pos="100000">
                  <a:srgbClr val="F3080B"/>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grpSp>
          <p:nvGrpSpPr>
            <p:cNvPr id="20" name="组合 19"/>
            <p:cNvGrpSpPr/>
            <p:nvPr userDrawn="1"/>
          </p:nvGrpSpPr>
          <p:grpSpPr>
            <a:xfrm>
              <a:off x="1471" y="8053"/>
              <a:ext cx="526" cy="398"/>
              <a:chOff x="17688" y="1995"/>
              <a:chExt cx="9231" cy="6962"/>
            </a:xfrm>
          </p:grpSpPr>
          <p:sp>
            <p:nvSpPr>
              <p:cNvPr id="21" name="任意多边形 20"/>
              <p:cNvSpPr/>
              <p:nvPr/>
            </p:nvSpPr>
            <p:spPr>
              <a:xfrm>
                <a:off x="17688" y="1995"/>
                <a:ext cx="8310" cy="6963"/>
              </a:xfrm>
              <a:custGeom>
                <a:avLst/>
                <a:gdLst/>
                <a:ahLst/>
                <a:cxnLst/>
                <a:rect l="0" t="0" r="0" b="0"/>
                <a:pathLst>
                  <a:path w="14657" h="12281">
                    <a:moveTo>
                      <a:pt x="14406" y="5375"/>
                    </a:moveTo>
                    <a:lnTo>
                      <a:pt x="14406" y="5375"/>
                    </a:lnTo>
                    <a:cubicBezTo>
                      <a:pt x="14187" y="5218"/>
                      <a:pt x="13906" y="5281"/>
                      <a:pt x="13749" y="5469"/>
                    </a:cubicBezTo>
                    <a:cubicBezTo>
                      <a:pt x="10718" y="9624"/>
                      <a:pt x="10718" y="9624"/>
                      <a:pt x="10718" y="9624"/>
                    </a:cubicBezTo>
                    <a:cubicBezTo>
                      <a:pt x="10343" y="7749"/>
                      <a:pt x="8999" y="6218"/>
                      <a:pt x="7219" y="5562"/>
                    </a:cubicBezTo>
                    <a:cubicBezTo>
                      <a:pt x="8000" y="5000"/>
                      <a:pt x="8499" y="4125"/>
                      <a:pt x="8499" y="3094"/>
                    </a:cubicBezTo>
                    <a:cubicBezTo>
                      <a:pt x="8499" y="1375"/>
                      <a:pt x="7125" y="0"/>
                      <a:pt x="5407" y="0"/>
                    </a:cubicBezTo>
                    <a:cubicBezTo>
                      <a:pt x="3719" y="0"/>
                      <a:pt x="2344" y="1375"/>
                      <a:pt x="2344" y="3094"/>
                    </a:cubicBezTo>
                    <a:cubicBezTo>
                      <a:pt x="2344" y="4125"/>
                      <a:pt x="2844" y="5031"/>
                      <a:pt x="3594" y="5562"/>
                    </a:cubicBezTo>
                    <a:cubicBezTo>
                      <a:pt x="1500" y="6311"/>
                      <a:pt x="0" y="8311"/>
                      <a:pt x="0" y="10655"/>
                    </a:cubicBezTo>
                    <a:cubicBezTo>
                      <a:pt x="0" y="11311"/>
                      <a:pt x="0" y="11311"/>
                      <a:pt x="0" y="11311"/>
                    </a:cubicBezTo>
                    <a:cubicBezTo>
                      <a:pt x="0" y="11842"/>
                      <a:pt x="438" y="12280"/>
                      <a:pt x="969" y="12280"/>
                    </a:cubicBezTo>
                    <a:cubicBezTo>
                      <a:pt x="9874" y="12280"/>
                      <a:pt x="9874" y="12280"/>
                      <a:pt x="9874" y="12280"/>
                    </a:cubicBezTo>
                    <a:cubicBezTo>
                      <a:pt x="10406" y="12280"/>
                      <a:pt x="10812" y="11842"/>
                      <a:pt x="10812" y="11311"/>
                    </a:cubicBezTo>
                    <a:cubicBezTo>
                      <a:pt x="10812" y="11030"/>
                      <a:pt x="10812" y="11030"/>
                      <a:pt x="10812" y="11030"/>
                    </a:cubicBezTo>
                    <a:cubicBezTo>
                      <a:pt x="10843" y="10999"/>
                      <a:pt x="10874" y="10999"/>
                      <a:pt x="10906" y="10968"/>
                    </a:cubicBezTo>
                    <a:cubicBezTo>
                      <a:pt x="14499" y="6031"/>
                      <a:pt x="14499" y="6031"/>
                      <a:pt x="14499" y="6031"/>
                    </a:cubicBezTo>
                    <a:cubicBezTo>
                      <a:pt x="14656" y="5812"/>
                      <a:pt x="14624" y="5531"/>
                      <a:pt x="14406" y="5375"/>
                    </a:cubicBezTo>
                  </a:path>
                </a:pathLst>
              </a:custGeom>
              <a:solidFill>
                <a:srgbClr val="FFFFFF"/>
              </a:solidFill>
              <a:ln w="9525">
                <a:noFill/>
              </a:ln>
            </p:spPr>
            <p:txBody>
              <a:bodyPr/>
              <a:lstStyle/>
              <a:p>
                <a:endParaRPr lang="zh-CN" altLang="en-US" sz="1800"/>
              </a:p>
            </p:txBody>
          </p:sp>
          <p:sp>
            <p:nvSpPr>
              <p:cNvPr id="22" name="任意多边形 21"/>
              <p:cNvSpPr/>
              <p:nvPr/>
            </p:nvSpPr>
            <p:spPr>
              <a:xfrm>
                <a:off x="23163" y="2615"/>
                <a:ext cx="3757" cy="515"/>
              </a:xfrm>
              <a:custGeom>
                <a:avLst/>
                <a:gdLst/>
                <a:ahLst/>
                <a:cxnLst/>
                <a:rect l="0" t="0" r="0" b="0"/>
                <a:pathLst>
                  <a:path w="6626" h="907">
                    <a:moveTo>
                      <a:pt x="468" y="906"/>
                    </a:moveTo>
                    <a:lnTo>
                      <a:pt x="468" y="906"/>
                    </a:lnTo>
                    <a:cubicBezTo>
                      <a:pt x="6156" y="906"/>
                      <a:pt x="6156" y="906"/>
                      <a:pt x="6156" y="906"/>
                    </a:cubicBezTo>
                    <a:cubicBezTo>
                      <a:pt x="6437" y="906"/>
                      <a:pt x="6625" y="718"/>
                      <a:pt x="6625" y="468"/>
                    </a:cubicBezTo>
                    <a:cubicBezTo>
                      <a:pt x="6625" y="187"/>
                      <a:pt x="6437" y="0"/>
                      <a:pt x="6156" y="0"/>
                    </a:cubicBezTo>
                    <a:cubicBezTo>
                      <a:pt x="468" y="0"/>
                      <a:pt x="468" y="0"/>
                      <a:pt x="468" y="0"/>
                    </a:cubicBezTo>
                    <a:cubicBezTo>
                      <a:pt x="218" y="0"/>
                      <a:pt x="0" y="187"/>
                      <a:pt x="0" y="468"/>
                    </a:cubicBezTo>
                    <a:cubicBezTo>
                      <a:pt x="0" y="718"/>
                      <a:pt x="218" y="906"/>
                      <a:pt x="468" y="906"/>
                    </a:cubicBezTo>
                  </a:path>
                </a:pathLst>
              </a:custGeom>
              <a:solidFill>
                <a:srgbClr val="FFFFFF"/>
              </a:solidFill>
              <a:ln w="9525">
                <a:noFill/>
              </a:ln>
            </p:spPr>
            <p:txBody>
              <a:bodyPr/>
              <a:lstStyle/>
              <a:p>
                <a:endParaRPr lang="zh-CN" altLang="en-US" sz="1800"/>
              </a:p>
            </p:txBody>
          </p:sp>
          <p:sp>
            <p:nvSpPr>
              <p:cNvPr id="23" name="任意多边形 22"/>
              <p:cNvSpPr/>
              <p:nvPr/>
            </p:nvSpPr>
            <p:spPr>
              <a:xfrm>
                <a:off x="24315" y="3838"/>
                <a:ext cx="2605" cy="515"/>
              </a:xfrm>
              <a:custGeom>
                <a:avLst/>
                <a:gdLst/>
                <a:ahLst/>
                <a:cxnLst/>
                <a:rect l="0" t="0" r="0" b="0"/>
                <a:pathLst>
                  <a:path w="4595" h="907">
                    <a:moveTo>
                      <a:pt x="4125" y="0"/>
                    </a:moveTo>
                    <a:lnTo>
                      <a:pt x="4125" y="0"/>
                    </a:lnTo>
                    <a:cubicBezTo>
                      <a:pt x="437" y="0"/>
                      <a:pt x="437" y="0"/>
                      <a:pt x="437" y="0"/>
                    </a:cubicBezTo>
                    <a:cubicBezTo>
                      <a:pt x="187" y="0"/>
                      <a:pt x="0" y="187"/>
                      <a:pt x="0" y="469"/>
                    </a:cubicBezTo>
                    <a:cubicBezTo>
                      <a:pt x="0" y="719"/>
                      <a:pt x="187" y="906"/>
                      <a:pt x="437" y="906"/>
                    </a:cubicBezTo>
                    <a:cubicBezTo>
                      <a:pt x="4125" y="906"/>
                      <a:pt x="4125" y="906"/>
                      <a:pt x="4125" y="906"/>
                    </a:cubicBezTo>
                    <a:cubicBezTo>
                      <a:pt x="4406" y="906"/>
                      <a:pt x="4594" y="719"/>
                      <a:pt x="4594" y="469"/>
                    </a:cubicBezTo>
                    <a:cubicBezTo>
                      <a:pt x="4594" y="187"/>
                      <a:pt x="4406" y="0"/>
                      <a:pt x="4125" y="0"/>
                    </a:cubicBezTo>
                  </a:path>
                </a:pathLst>
              </a:custGeom>
              <a:solidFill>
                <a:srgbClr val="FFFFFF"/>
              </a:solidFill>
              <a:ln w="9525">
                <a:noFill/>
              </a:ln>
            </p:spPr>
            <p:txBody>
              <a:bodyPr/>
              <a:lstStyle/>
              <a:p>
                <a:endParaRPr lang="zh-CN" altLang="en-US" sz="1800"/>
              </a:p>
            </p:txBody>
          </p:sp>
        </p:grpSp>
      </p:grpSp>
      <p:sp>
        <p:nvSpPr>
          <p:cNvPr id="24" name="标题 23"/>
          <p:cNvSpPr>
            <a:spLocks noGrp="1"/>
          </p:cNvSpPr>
          <p:nvPr>
            <p:ph type="ctrTitle" hasCustomPrompt="1"/>
          </p:nvPr>
        </p:nvSpPr>
        <p:spPr>
          <a:xfrm>
            <a:off x="502921" y="2182877"/>
            <a:ext cx="11187431" cy="852955"/>
          </a:xfrm>
          <a:effectLst>
            <a:outerShdw dist="50800" dir="5400000" algn="t" rotWithShape="0">
              <a:srgbClr val="081D59">
                <a:alpha val="50000"/>
              </a:srgbClr>
            </a:outerShdw>
          </a:effectLst>
        </p:spPr>
        <p:txBody>
          <a:bodyPr wrap="square" anchor="t" anchorCtr="0">
            <a:spAutoFit/>
          </a:bodyPr>
          <a:lstStyle>
            <a:lvl1pPr algn="ctr">
              <a:defRPr sz="5500" b="1" u="none" strike="noStrike" kern="1200" cap="none" spc="0" normalizeH="0">
                <a:gradFill>
                  <a:gsLst>
                    <a:gs pos="0">
                      <a:srgbClr val="FEFEFE"/>
                    </a:gs>
                    <a:gs pos="100000">
                      <a:srgbClr val="C6EBFF"/>
                    </a:gs>
                  </a:gsLst>
                  <a:lin ang="5400000" scaled="0"/>
                </a:gradFill>
                <a:latin typeface="+mj-ea"/>
                <a:ea typeface="+mj-ea"/>
                <a:cs typeface="Arial Black" panose="020B0A04020102020204" charset="0"/>
              </a:defRPr>
            </a:lvl1pPr>
          </a:lstStyle>
          <a:p>
            <a:r>
              <a:rPr lang="zh-CN" altLang="en-US"/>
              <a:t>单击此处添加主标题</a:t>
            </a:r>
            <a:endParaRPr lang="en-US" altLang="zh-CN"/>
          </a:p>
        </p:txBody>
      </p:sp>
      <p:sp>
        <p:nvSpPr>
          <p:cNvPr id="4" name="副标题 3"/>
          <p:cNvSpPr>
            <a:spLocks noGrp="1"/>
          </p:cNvSpPr>
          <p:nvPr>
            <p:ph type="subTitle" idx="1" hasCustomPrompt="1"/>
          </p:nvPr>
        </p:nvSpPr>
        <p:spPr>
          <a:xfrm>
            <a:off x="502921" y="3217474"/>
            <a:ext cx="11187431" cy="478239"/>
          </a:xfrm>
        </p:spPr>
        <p:txBody>
          <a:bodyPr wrap="square">
            <a:spAutoFit/>
          </a:bodyPr>
          <a:lstStyle>
            <a:lvl1pPr marL="0" indent="0" algn="ctr">
              <a:buNone/>
              <a:defRPr sz="2800" u="none" strike="noStrike" kern="1200" cap="none" spc="0" normalizeH="0">
                <a:solidFill>
                  <a:schemeClr val="bg1"/>
                </a:solidFill>
                <a:uFillTx/>
                <a:latin typeface="+mn-ea"/>
                <a:ea typeface="+mn-ea"/>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978" indent="0" algn="ctr">
              <a:buNone/>
              <a:defRPr sz="1600"/>
            </a:lvl7pPr>
            <a:lvl8pPr marL="3201167" indent="0" algn="ctr">
              <a:buNone/>
              <a:defRPr sz="1600"/>
            </a:lvl8pPr>
            <a:lvl9pPr marL="3658355" indent="0" algn="ctr">
              <a:buNone/>
              <a:defRPr sz="1600"/>
            </a:lvl9pPr>
          </a:lstStyle>
          <a:p>
            <a:r>
              <a:rPr lang="zh-CN" altLang="en-US"/>
              <a:t>单击此处添加副标题</a:t>
            </a:r>
          </a:p>
        </p:txBody>
      </p:sp>
      <p:sp>
        <p:nvSpPr>
          <p:cNvPr id="5" name="文本占位符 4"/>
          <p:cNvSpPr>
            <a:spLocks noGrp="1"/>
          </p:cNvSpPr>
          <p:nvPr>
            <p:ph type="body" sz="quarter" idx="3" hasCustomPrompt="1"/>
          </p:nvPr>
        </p:nvSpPr>
        <p:spPr>
          <a:xfrm>
            <a:off x="5409565" y="4359403"/>
            <a:ext cx="2012315" cy="506184"/>
          </a:xfrm>
        </p:spPr>
        <p:txBody>
          <a:bodyPr wrap="square" tIns="50165" anchor="ctr" anchorCtr="0">
            <a:normAutofit/>
          </a:bodyPr>
          <a:lstStyle>
            <a:lvl1pPr marL="0" indent="0" algn="ctr">
              <a:lnSpc>
                <a:spcPct val="100000"/>
              </a:lnSpc>
              <a:buNone/>
              <a:defRPr sz="2700" b="0" u="none" strike="noStrike" kern="1200" cap="none" spc="0" normalizeH="0">
                <a:solidFill>
                  <a:srgbClr val="0B2885"/>
                </a:solidFill>
                <a:uFillTx/>
                <a:latin typeface="+mn-ea"/>
                <a:ea typeface="+mn-ea"/>
                <a:cs typeface="Microsoft YaHei Regular" panose="020B0503020204020204" charset="-122"/>
              </a:defRPr>
            </a:lvl1pPr>
            <a:lvl2pPr marL="457189" indent="0">
              <a:buNone/>
              <a:defRPr sz="2400"/>
            </a:lvl2pPr>
            <a:lvl3pPr marL="914377" indent="0">
              <a:buNone/>
              <a:defRPr sz="2000"/>
            </a:lvl3pPr>
            <a:lvl4pPr marL="1371566" indent="0">
              <a:buNone/>
              <a:defRPr sz="1800"/>
            </a:lvl4pPr>
            <a:lvl5pPr marL="1828754" indent="0">
              <a:buNone/>
              <a:defRPr sz="1800"/>
            </a:lvl5pPr>
            <a:lvl6pPr marL="2285943" indent="0">
              <a:buNone/>
              <a:defRPr sz="1800"/>
            </a:lvl6pPr>
            <a:lvl7pPr marL="2743978" indent="0">
              <a:buNone/>
              <a:defRPr sz="1800"/>
            </a:lvl7pPr>
            <a:lvl8pPr marL="3201167" indent="0">
              <a:buNone/>
              <a:defRPr sz="1800"/>
            </a:lvl8pPr>
            <a:lvl9pPr marL="3658355" indent="0">
              <a:buNone/>
              <a:defRPr sz="1800"/>
            </a:lvl9pPr>
          </a:lstStyle>
          <a:p>
            <a:pPr lvl="0"/>
            <a:r>
              <a:rPr lang="en-US" altLang="zh-CN"/>
              <a:t>XXX</a:t>
            </a:r>
            <a:endParaRPr lang="zh-CN" altLang="en-US"/>
          </a:p>
        </p:txBody>
      </p:sp>
    </p:spTree>
    <p:extLst>
      <p:ext uri="{BB962C8B-B14F-4D97-AF65-F5344CB8AC3E}">
        <p14:creationId xmlns:p14="http://schemas.microsoft.com/office/powerpoint/2010/main" val="229981768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2" name="任意多边形 1"/>
          <p:cNvSpPr/>
          <p:nvPr userDrawn="1"/>
        </p:nvSpPr>
        <p:spPr>
          <a:xfrm>
            <a:off x="552451" y="1360409"/>
            <a:ext cx="429168" cy="36079"/>
          </a:xfrm>
          <a:custGeom>
            <a:avLst/>
            <a:gdLst/>
            <a:ahLst/>
            <a:cxnLst/>
            <a:rect l="0" t="0" r="0" b="0"/>
            <a:pathLst>
              <a:path w="2158" h="375">
                <a:moveTo>
                  <a:pt x="2032" y="374"/>
                </a:moveTo>
                <a:lnTo>
                  <a:pt x="2032" y="374"/>
                </a:lnTo>
                <a:cubicBezTo>
                  <a:pt x="32" y="374"/>
                  <a:pt x="32" y="374"/>
                  <a:pt x="32" y="374"/>
                </a:cubicBezTo>
                <a:cubicBezTo>
                  <a:pt x="0" y="374"/>
                  <a:pt x="0" y="343"/>
                  <a:pt x="0" y="343"/>
                </a:cubicBezTo>
                <a:cubicBezTo>
                  <a:pt x="94" y="31"/>
                  <a:pt x="94" y="31"/>
                  <a:pt x="94" y="31"/>
                </a:cubicBezTo>
                <a:cubicBezTo>
                  <a:pt x="94" y="31"/>
                  <a:pt x="94" y="0"/>
                  <a:pt x="125" y="0"/>
                </a:cubicBezTo>
                <a:cubicBezTo>
                  <a:pt x="2125" y="0"/>
                  <a:pt x="2125" y="0"/>
                  <a:pt x="2125" y="0"/>
                </a:cubicBezTo>
                <a:cubicBezTo>
                  <a:pt x="2125" y="0"/>
                  <a:pt x="2157" y="31"/>
                  <a:pt x="2157" y="62"/>
                </a:cubicBezTo>
                <a:cubicBezTo>
                  <a:pt x="2063" y="343"/>
                  <a:pt x="2063" y="343"/>
                  <a:pt x="2063" y="343"/>
                </a:cubicBezTo>
                <a:cubicBezTo>
                  <a:pt x="2063" y="374"/>
                  <a:pt x="2063" y="374"/>
                  <a:pt x="2032" y="374"/>
                </a:cubicBezTo>
              </a:path>
            </a:pathLst>
          </a:custGeom>
          <a:solidFill>
            <a:srgbClr val="3717C8"/>
          </a:solidFill>
          <a:ln w="9525">
            <a:noFill/>
          </a:ln>
        </p:spPr>
        <p:txBody>
          <a:bodyPr/>
          <a:lstStyle/>
          <a:p>
            <a:endParaRPr lang="zh-CN" altLang="en-US" sz="1800"/>
          </a:p>
        </p:txBody>
      </p:sp>
      <p:sp>
        <p:nvSpPr>
          <p:cNvPr id="3" name="任意多边形 2"/>
          <p:cNvSpPr/>
          <p:nvPr userDrawn="1"/>
        </p:nvSpPr>
        <p:spPr>
          <a:xfrm>
            <a:off x="998827" y="1361130"/>
            <a:ext cx="935951" cy="36079"/>
          </a:xfrm>
          <a:custGeom>
            <a:avLst/>
            <a:gdLst/>
            <a:ahLst/>
            <a:cxnLst/>
            <a:rect l="0" t="0" r="0" b="0"/>
            <a:pathLst>
              <a:path w="5968" h="375">
                <a:moveTo>
                  <a:pt x="5842" y="374"/>
                </a:moveTo>
                <a:lnTo>
                  <a:pt x="5842" y="374"/>
                </a:lnTo>
                <a:cubicBezTo>
                  <a:pt x="31" y="374"/>
                  <a:pt x="31" y="374"/>
                  <a:pt x="31" y="374"/>
                </a:cubicBezTo>
                <a:lnTo>
                  <a:pt x="0" y="343"/>
                </a:lnTo>
                <a:cubicBezTo>
                  <a:pt x="93" y="31"/>
                  <a:pt x="93" y="31"/>
                  <a:pt x="93" y="31"/>
                </a:cubicBezTo>
                <a:lnTo>
                  <a:pt x="125" y="0"/>
                </a:lnTo>
                <a:cubicBezTo>
                  <a:pt x="5936" y="0"/>
                  <a:pt x="5936" y="0"/>
                  <a:pt x="5936" y="0"/>
                </a:cubicBezTo>
                <a:cubicBezTo>
                  <a:pt x="5936" y="0"/>
                  <a:pt x="5967" y="31"/>
                  <a:pt x="5967" y="62"/>
                </a:cubicBezTo>
                <a:cubicBezTo>
                  <a:pt x="5874" y="343"/>
                  <a:pt x="5874" y="343"/>
                  <a:pt x="5874" y="343"/>
                </a:cubicBezTo>
                <a:cubicBezTo>
                  <a:pt x="5874" y="374"/>
                  <a:pt x="5842" y="374"/>
                  <a:pt x="5842" y="374"/>
                </a:cubicBezTo>
              </a:path>
            </a:pathLst>
          </a:custGeom>
          <a:gradFill>
            <a:gsLst>
              <a:gs pos="0">
                <a:schemeClr val="bg1"/>
              </a:gs>
              <a:gs pos="100000">
                <a:srgbClr val="3717C8"/>
              </a:gs>
            </a:gsLst>
            <a:lin ang="10800000" scaled="0"/>
          </a:gradFill>
          <a:ln w="9525">
            <a:noFill/>
          </a:ln>
        </p:spPr>
        <p:txBody>
          <a:bodyPr/>
          <a:lstStyle/>
          <a:p>
            <a:endParaRPr lang="zh-CN" altLang="en-US" sz="1800"/>
          </a:p>
        </p:txBody>
      </p:sp>
      <p:sp>
        <p:nvSpPr>
          <p:cNvPr id="7" name="标题 6"/>
          <p:cNvSpPr>
            <a:spLocks noGrp="1"/>
          </p:cNvSpPr>
          <p:nvPr>
            <p:ph type="ctrTitle" hasCustomPrompt="1"/>
          </p:nvPr>
        </p:nvSpPr>
        <p:spPr>
          <a:xfrm>
            <a:off x="467360" y="838201"/>
            <a:ext cx="11264053" cy="508847"/>
          </a:xfrm>
        </p:spPr>
        <p:txBody>
          <a:bodyPr wrap="square" anchor="t" anchorCtr="0">
            <a:spAutoFit/>
          </a:bodyPr>
          <a:lstStyle>
            <a:lvl1pPr algn="l">
              <a:defRPr sz="2800" b="1" u="none" strike="noStrike" kern="1200" cap="none" spc="0" normalizeH="0">
                <a:solidFill>
                  <a:schemeClr val="tx1">
                    <a:lumMod val="85000"/>
                    <a:lumOff val="15000"/>
                  </a:schemeClr>
                </a:solidFill>
                <a:uFillTx/>
                <a:latin typeface="+mj-ea"/>
                <a:ea typeface="+mj-ea"/>
              </a:defRPr>
            </a:lvl1pPr>
          </a:lstStyle>
          <a:p>
            <a:r>
              <a:rPr lang="zh-CN" altLang="en-US"/>
              <a:t>添加文本</a:t>
            </a:r>
          </a:p>
        </p:txBody>
      </p:sp>
      <p:sp>
        <p:nvSpPr>
          <p:cNvPr id="10" name="副标题 9"/>
          <p:cNvSpPr>
            <a:spLocks noGrp="1"/>
          </p:cNvSpPr>
          <p:nvPr>
            <p:ph type="subTitle" idx="1" hasCustomPrompt="1"/>
          </p:nvPr>
        </p:nvSpPr>
        <p:spPr>
          <a:xfrm>
            <a:off x="462280" y="1696720"/>
            <a:ext cx="11264053" cy="4480560"/>
          </a:xfrm>
        </p:spPr>
        <p:txBody>
          <a:bodyPr wrap="square">
            <a:normAutofit/>
          </a:bodyPr>
          <a:lstStyle>
            <a:lvl1pPr marL="0" indent="0" algn="l">
              <a:lnSpc>
                <a:spcPct val="120000"/>
              </a:lnSpc>
              <a:spcBef>
                <a:spcPts val="0"/>
              </a:spcBef>
              <a:spcAft>
                <a:spcPts val="0"/>
              </a:spcAft>
              <a:buNone/>
              <a:defRPr sz="2000" strike="noStrike" kern="1200" cap="none" spc="0" normalizeH="0">
                <a:solidFill>
                  <a:schemeClr val="tx1">
                    <a:lumMod val="85000"/>
                    <a:lumOff val="15000"/>
                  </a:schemeClr>
                </a:solidFill>
                <a:uFillTx/>
                <a:latin typeface="+mn-ea"/>
                <a:ea typeface="+mn-ea"/>
                <a:cs typeface="Arial Regular" panose="020B0604020202020204" charset="0"/>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978" indent="0" algn="ctr">
              <a:buNone/>
              <a:defRPr sz="1600"/>
            </a:lvl7pPr>
            <a:lvl8pPr marL="3201167" indent="0" algn="ctr">
              <a:buNone/>
              <a:defRPr sz="1600"/>
            </a:lvl8pPr>
            <a:lvl9pPr marL="3658355" indent="0" algn="ctr">
              <a:buNone/>
              <a:defRPr sz="1600"/>
            </a:lvl9pPr>
          </a:lstStyle>
          <a:p>
            <a:r>
              <a:rPr lang="zh-CN" altLang="en-US"/>
              <a:t>单击此处添加文本内容</a:t>
            </a:r>
            <a:endParaRPr lang="zh-CN" altLang="en-US" u="sng"/>
          </a:p>
          <a:p>
            <a:endParaRPr lang="zh-CN" altLang="en-US"/>
          </a:p>
          <a:p>
            <a:endParaRPr lang="zh-CN" altLang="en-US"/>
          </a:p>
        </p:txBody>
      </p:sp>
    </p:spTree>
    <p:extLst>
      <p:ext uri="{BB962C8B-B14F-4D97-AF65-F5344CB8AC3E}">
        <p14:creationId xmlns:p14="http://schemas.microsoft.com/office/powerpoint/2010/main" val="6046751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6_自定义版式">
    <p:spTree>
      <p:nvGrpSpPr>
        <p:cNvPr id="1" name=""/>
        <p:cNvGrpSpPr/>
        <p:nvPr/>
      </p:nvGrpSpPr>
      <p:grpSpPr>
        <a:xfrm>
          <a:off x="0" y="0"/>
          <a:ext cx="0" cy="0"/>
          <a:chOff x="0" y="0"/>
          <a:chExt cx="0" cy="0"/>
        </a:xfrm>
      </p:grpSpPr>
      <p:grpSp>
        <p:nvGrpSpPr>
          <p:cNvPr id="5" name="组合 4"/>
          <p:cNvGrpSpPr/>
          <p:nvPr userDrawn="1"/>
        </p:nvGrpSpPr>
        <p:grpSpPr>
          <a:xfrm>
            <a:off x="501651" y="878359"/>
            <a:ext cx="295275" cy="270557"/>
            <a:chOff x="1214" y="2747"/>
            <a:chExt cx="465" cy="426"/>
          </a:xfrm>
        </p:grpSpPr>
        <p:sp>
          <p:nvSpPr>
            <p:cNvPr id="8" name="椭圆 7"/>
            <p:cNvSpPr/>
            <p:nvPr/>
          </p:nvSpPr>
          <p:spPr>
            <a:xfrm>
              <a:off x="1214" y="2747"/>
              <a:ext cx="404" cy="404"/>
            </a:xfrm>
            <a:prstGeom prst="ellipse">
              <a:avLst/>
            </a:prstGeom>
            <a:solidFill>
              <a:srgbClr val="3717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9" name="椭圆 8"/>
            <p:cNvSpPr/>
            <p:nvPr/>
          </p:nvSpPr>
          <p:spPr>
            <a:xfrm>
              <a:off x="1490" y="2984"/>
              <a:ext cx="189" cy="189"/>
            </a:xfrm>
            <a:prstGeom prst="ellipse">
              <a:avLst/>
            </a:prstGeom>
            <a:solidFill>
              <a:srgbClr val="3717C8">
                <a:alpha val="70000"/>
              </a:srgbClr>
            </a:solidFill>
            <a:ln w="19050">
              <a:solidFill>
                <a:srgbClr val="F3F3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grpSp>
      <p:sp>
        <p:nvSpPr>
          <p:cNvPr id="10" name="标题 9"/>
          <p:cNvSpPr>
            <a:spLocks noGrp="1"/>
          </p:cNvSpPr>
          <p:nvPr>
            <p:ph type="ctrTitle" hasCustomPrompt="1"/>
          </p:nvPr>
        </p:nvSpPr>
        <p:spPr>
          <a:xfrm>
            <a:off x="866987" y="855134"/>
            <a:ext cx="10842413" cy="398780"/>
          </a:xfrm>
        </p:spPr>
        <p:txBody>
          <a:bodyPr wrap="square" anchor="t" anchorCtr="0">
            <a:spAutoFit/>
          </a:bodyPr>
          <a:lstStyle>
            <a:lvl1pPr algn="l">
              <a:defRPr sz="2000" b="1" u="none" strike="noStrike" kern="1200" cap="none" spc="0" normalizeH="0">
                <a:solidFill>
                  <a:schemeClr val="tx1">
                    <a:lumMod val="85000"/>
                    <a:lumOff val="15000"/>
                  </a:schemeClr>
                </a:solidFill>
                <a:uFillTx/>
                <a:latin typeface="+mj-ea"/>
                <a:ea typeface="+mj-ea"/>
              </a:defRPr>
            </a:lvl1pPr>
          </a:lstStyle>
          <a:p>
            <a:r>
              <a:rPr lang="zh-CN" altLang="en-US"/>
              <a:t>单击此处添加标题</a:t>
            </a:r>
          </a:p>
        </p:txBody>
      </p:sp>
      <p:sp>
        <p:nvSpPr>
          <p:cNvPr id="11" name="副标题 10"/>
          <p:cNvSpPr>
            <a:spLocks noGrp="1"/>
          </p:cNvSpPr>
          <p:nvPr>
            <p:ph type="subTitle" idx="1" hasCustomPrompt="1"/>
          </p:nvPr>
        </p:nvSpPr>
        <p:spPr>
          <a:xfrm>
            <a:off x="461434" y="1463040"/>
            <a:ext cx="11247967" cy="4715087"/>
          </a:xfrm>
        </p:spPr>
        <p:txBody>
          <a:bodyPr wrap="square">
            <a:normAutofit/>
          </a:bodyPr>
          <a:lstStyle>
            <a:lvl1pPr marL="0" indent="0" algn="l">
              <a:lnSpc>
                <a:spcPct val="120000"/>
              </a:lnSpc>
              <a:spcBef>
                <a:spcPts val="0"/>
              </a:spcBef>
              <a:spcAft>
                <a:spcPts val="0"/>
              </a:spcAft>
              <a:buNone/>
              <a:defRPr sz="2000" u="none" strike="noStrike" kern="1200" cap="none" spc="0" normalizeH="0">
                <a:solidFill>
                  <a:schemeClr val="tx1">
                    <a:lumMod val="85000"/>
                    <a:lumOff val="15000"/>
                  </a:schemeClr>
                </a:solidFill>
                <a:uFillTx/>
                <a:latin typeface="+mn-ea"/>
                <a:ea typeface="+mn-ea"/>
                <a:cs typeface="Arial Regular" panose="020B0604020202020204" charset="0"/>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978" indent="0" algn="ctr">
              <a:buNone/>
              <a:defRPr sz="1600"/>
            </a:lvl7pPr>
            <a:lvl8pPr marL="3201167" indent="0" algn="ctr">
              <a:buNone/>
              <a:defRPr sz="1600"/>
            </a:lvl8pPr>
            <a:lvl9pPr marL="3658355" indent="0" algn="ctr">
              <a:buNone/>
              <a:defRPr sz="1600"/>
            </a:lvl9pPr>
          </a:lstStyle>
          <a:p>
            <a:r>
              <a:rPr lang="zh-CN" altLang="en-US"/>
              <a:t>单击此处添加文本内容</a:t>
            </a:r>
            <a:endParaRPr lang="en-US" altLang="zh-CN"/>
          </a:p>
        </p:txBody>
      </p:sp>
    </p:spTree>
    <p:extLst>
      <p:ext uri="{BB962C8B-B14F-4D97-AF65-F5344CB8AC3E}">
        <p14:creationId xmlns:p14="http://schemas.microsoft.com/office/powerpoint/2010/main" val="420103714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7_自定义版式">
    <p:spTree>
      <p:nvGrpSpPr>
        <p:cNvPr id="1" name=""/>
        <p:cNvGrpSpPr/>
        <p:nvPr/>
      </p:nvGrpSpPr>
      <p:grpSpPr>
        <a:xfrm>
          <a:off x="0" y="0"/>
          <a:ext cx="0" cy="0"/>
          <a:chOff x="0" y="0"/>
          <a:chExt cx="0" cy="0"/>
        </a:xfrm>
      </p:grpSpPr>
      <p:grpSp>
        <p:nvGrpSpPr>
          <p:cNvPr id="7" name="组合 6"/>
          <p:cNvGrpSpPr/>
          <p:nvPr userDrawn="1"/>
        </p:nvGrpSpPr>
        <p:grpSpPr>
          <a:xfrm>
            <a:off x="501651" y="878359"/>
            <a:ext cx="295275" cy="270557"/>
            <a:chOff x="1214" y="2747"/>
            <a:chExt cx="465" cy="426"/>
          </a:xfrm>
        </p:grpSpPr>
        <p:sp>
          <p:nvSpPr>
            <p:cNvPr id="8" name="椭圆 7"/>
            <p:cNvSpPr/>
            <p:nvPr/>
          </p:nvSpPr>
          <p:spPr>
            <a:xfrm>
              <a:off x="1214" y="2747"/>
              <a:ext cx="404" cy="404"/>
            </a:xfrm>
            <a:prstGeom prst="ellipse">
              <a:avLst/>
            </a:prstGeom>
            <a:solidFill>
              <a:srgbClr val="3717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9" name="椭圆 8"/>
            <p:cNvSpPr/>
            <p:nvPr/>
          </p:nvSpPr>
          <p:spPr>
            <a:xfrm>
              <a:off x="1490" y="2984"/>
              <a:ext cx="189" cy="189"/>
            </a:xfrm>
            <a:prstGeom prst="ellipse">
              <a:avLst/>
            </a:prstGeom>
            <a:solidFill>
              <a:srgbClr val="3717C8">
                <a:alpha val="70000"/>
              </a:srgbClr>
            </a:solidFill>
            <a:ln w="19050">
              <a:solidFill>
                <a:srgbClr val="F3F3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grpSp>
      <p:sp>
        <p:nvSpPr>
          <p:cNvPr id="10" name="标题 9"/>
          <p:cNvSpPr>
            <a:spLocks noGrp="1"/>
          </p:cNvSpPr>
          <p:nvPr>
            <p:ph type="ctrTitle" hasCustomPrompt="1"/>
          </p:nvPr>
        </p:nvSpPr>
        <p:spPr>
          <a:xfrm>
            <a:off x="866987" y="855134"/>
            <a:ext cx="10803467" cy="398780"/>
          </a:xfrm>
        </p:spPr>
        <p:txBody>
          <a:bodyPr wrap="square" anchor="t" anchorCtr="0">
            <a:spAutoFit/>
          </a:bodyPr>
          <a:lstStyle>
            <a:lvl1pPr algn="l">
              <a:defRPr sz="2000" b="1" u="none" strike="noStrike" kern="1200" cap="none" spc="0" normalizeH="0">
                <a:solidFill>
                  <a:schemeClr val="tx1">
                    <a:lumMod val="85000"/>
                    <a:lumOff val="15000"/>
                  </a:schemeClr>
                </a:solidFill>
                <a:uFillTx/>
                <a:latin typeface="+mj-ea"/>
                <a:ea typeface="+mj-ea"/>
              </a:defRPr>
            </a:lvl1pPr>
          </a:lstStyle>
          <a:p>
            <a:r>
              <a:rPr lang="zh-CN" altLang="en-US"/>
              <a:t>单击此处添加标题</a:t>
            </a:r>
          </a:p>
        </p:txBody>
      </p:sp>
      <p:sp>
        <p:nvSpPr>
          <p:cNvPr id="11" name="内容占位符 10"/>
          <p:cNvSpPr>
            <a:spLocks noGrp="1"/>
          </p:cNvSpPr>
          <p:nvPr>
            <p:ph idx="13" hasCustomPrompt="1"/>
          </p:nvPr>
        </p:nvSpPr>
        <p:spPr>
          <a:xfrm>
            <a:off x="462281" y="1463041"/>
            <a:ext cx="11209020" cy="4713393"/>
          </a:xfrm>
        </p:spPr>
        <p:txBody>
          <a:bodyPr/>
          <a:lstStyle>
            <a:lvl1pPr>
              <a:lnSpc>
                <a:spcPct val="120000"/>
              </a:lnSpc>
              <a:spcAft>
                <a:spcPts val="0"/>
              </a:spcAft>
              <a:defRPr sz="2000" u="none" strike="noStrike" kern="1200" cap="none" spc="0" normalizeH="0">
                <a:solidFill>
                  <a:schemeClr val="tx1">
                    <a:lumMod val="85000"/>
                    <a:lumOff val="15000"/>
                  </a:schemeClr>
                </a:solidFill>
                <a:uFillTx/>
                <a:latin typeface="+mn-ea"/>
                <a:ea typeface="+mn-ea"/>
                <a:cs typeface="Arial Regular" panose="020B0604020202020204" charset="0"/>
              </a:defRPr>
            </a:lvl1pPr>
            <a:lvl2pPr>
              <a:lnSpc>
                <a:spcPct val="120000"/>
              </a:lnSpc>
              <a:spcAft>
                <a:spcPts val="0"/>
              </a:spcAft>
              <a:defRPr sz="2000" u="none" strike="noStrike" kern="1200" cap="none" spc="0" normalizeH="0">
                <a:solidFill>
                  <a:schemeClr val="tx1">
                    <a:lumMod val="85000"/>
                    <a:lumOff val="15000"/>
                  </a:schemeClr>
                </a:solidFill>
                <a:uFillTx/>
                <a:latin typeface="+mn-ea"/>
                <a:ea typeface="+mn-ea"/>
              </a:defRPr>
            </a:lvl2pPr>
            <a:lvl3pPr>
              <a:lnSpc>
                <a:spcPct val="120000"/>
              </a:lnSpc>
              <a:spcAft>
                <a:spcPts val="0"/>
              </a:spcAft>
              <a:defRPr sz="2000" u="none" strike="noStrike" kern="1200" cap="none" spc="0" normalizeH="0">
                <a:solidFill>
                  <a:schemeClr val="tx1">
                    <a:lumMod val="85000"/>
                    <a:lumOff val="15000"/>
                  </a:schemeClr>
                </a:solidFill>
                <a:uFillTx/>
                <a:latin typeface="+mn-ea"/>
                <a:ea typeface="+mn-ea"/>
              </a:defRPr>
            </a:lvl3pPr>
            <a:lvl4pPr>
              <a:lnSpc>
                <a:spcPct val="120000"/>
              </a:lnSpc>
              <a:spcAft>
                <a:spcPts val="0"/>
              </a:spcAft>
              <a:defRPr sz="2000" u="none" strike="noStrike" kern="1200" cap="none" spc="0" normalizeH="0">
                <a:solidFill>
                  <a:schemeClr val="tx1">
                    <a:lumMod val="85000"/>
                    <a:lumOff val="15000"/>
                  </a:schemeClr>
                </a:solidFill>
                <a:uFillTx/>
                <a:latin typeface="+mn-ea"/>
                <a:ea typeface="+mn-ea"/>
              </a:defRPr>
            </a:lvl4pPr>
            <a:lvl5pPr>
              <a:lnSpc>
                <a:spcPct val="120000"/>
              </a:lnSpc>
              <a:spcAft>
                <a:spcPts val="0"/>
              </a:spcAft>
              <a:defRPr sz="2000" u="none" strike="noStrike" kern="1200" cap="none" spc="0" normalizeH="0">
                <a:solidFill>
                  <a:schemeClr val="tx1">
                    <a:lumMod val="85000"/>
                    <a:lumOff val="15000"/>
                  </a:schemeClr>
                </a:solidFill>
                <a:uFillTx/>
                <a:latin typeface="+mn-ea"/>
                <a:ea typeface="+mn-ea"/>
              </a:defRPr>
            </a:lvl5pPr>
          </a:lstStyle>
          <a:p>
            <a:pPr lvl="0"/>
            <a:r>
              <a:rPr lang="zh-CN" altLang="en-US"/>
              <a:t>单击此处添加文本内容</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7158329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8_自定义版式">
    <p:spTree>
      <p:nvGrpSpPr>
        <p:cNvPr id="1" name=""/>
        <p:cNvGrpSpPr/>
        <p:nvPr/>
      </p:nvGrpSpPr>
      <p:grpSpPr>
        <a:xfrm>
          <a:off x="0" y="0"/>
          <a:ext cx="0" cy="0"/>
          <a:chOff x="0" y="0"/>
          <a:chExt cx="0" cy="0"/>
        </a:xfrm>
      </p:grpSpPr>
      <p:sp>
        <p:nvSpPr>
          <p:cNvPr id="7" name="标题 6"/>
          <p:cNvSpPr>
            <a:spLocks noGrp="1"/>
          </p:cNvSpPr>
          <p:nvPr>
            <p:ph type="ctrTitle" hasCustomPrompt="1"/>
          </p:nvPr>
        </p:nvSpPr>
        <p:spPr>
          <a:xfrm>
            <a:off x="866775" y="854861"/>
            <a:ext cx="8100000" cy="368364"/>
          </a:xfrm>
        </p:spPr>
        <p:txBody>
          <a:bodyPr wrap="square" anchor="t" anchorCtr="0">
            <a:spAutoFit/>
          </a:bodyPr>
          <a:lstStyle>
            <a:lvl1pPr algn="l">
              <a:defRPr sz="2000" b="1" u="none" strike="noStrike" kern="1200" cap="none" spc="0" normalizeH="0">
                <a:solidFill>
                  <a:schemeClr val="tx1">
                    <a:lumMod val="85000"/>
                    <a:lumOff val="15000"/>
                  </a:schemeClr>
                </a:solidFill>
                <a:uFillTx/>
                <a:latin typeface="+mj-ea"/>
                <a:ea typeface="+mj-ea"/>
                <a:cs typeface="Arial Bold" panose="020B0604020202020204" charset="0"/>
              </a:defRPr>
            </a:lvl1pPr>
          </a:lstStyle>
          <a:p>
            <a:r>
              <a:rPr lang="zh-CN" altLang="en-US">
                <a:sym typeface="+mn-ea"/>
              </a:rPr>
              <a:t>单击此处添加标题</a:t>
            </a:r>
            <a:endParaRPr lang="en-US" altLang="zh-CN">
              <a:sym typeface="+mn-ea"/>
            </a:endParaRPr>
          </a:p>
        </p:txBody>
      </p:sp>
      <p:grpSp>
        <p:nvGrpSpPr>
          <p:cNvPr id="8" name="组合 7"/>
          <p:cNvGrpSpPr/>
          <p:nvPr userDrawn="1"/>
        </p:nvGrpSpPr>
        <p:grpSpPr>
          <a:xfrm>
            <a:off x="501651" y="878359"/>
            <a:ext cx="295275" cy="270557"/>
            <a:chOff x="1214" y="2747"/>
            <a:chExt cx="465" cy="426"/>
          </a:xfrm>
        </p:grpSpPr>
        <p:sp>
          <p:nvSpPr>
            <p:cNvPr id="9" name="椭圆 8"/>
            <p:cNvSpPr/>
            <p:nvPr/>
          </p:nvSpPr>
          <p:spPr>
            <a:xfrm>
              <a:off x="1214" y="2747"/>
              <a:ext cx="404" cy="404"/>
            </a:xfrm>
            <a:prstGeom prst="ellipse">
              <a:avLst/>
            </a:prstGeom>
            <a:solidFill>
              <a:srgbClr val="3717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10" name="椭圆 9"/>
            <p:cNvSpPr/>
            <p:nvPr/>
          </p:nvSpPr>
          <p:spPr>
            <a:xfrm>
              <a:off x="1490" y="2984"/>
              <a:ext cx="189" cy="189"/>
            </a:xfrm>
            <a:prstGeom prst="ellipse">
              <a:avLst/>
            </a:prstGeom>
            <a:solidFill>
              <a:srgbClr val="3717C8">
                <a:alpha val="70000"/>
              </a:srgbClr>
            </a:solidFill>
            <a:ln w="19050">
              <a:solidFill>
                <a:srgbClr val="F3F3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grpSp>
    </p:spTree>
    <p:extLst>
      <p:ext uri="{BB962C8B-B14F-4D97-AF65-F5344CB8AC3E}">
        <p14:creationId xmlns:p14="http://schemas.microsoft.com/office/powerpoint/2010/main" val="55181142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9_自定义版式">
    <p:spTree>
      <p:nvGrpSpPr>
        <p:cNvPr id="1" name=""/>
        <p:cNvGrpSpPr/>
        <p:nvPr/>
      </p:nvGrpSpPr>
      <p:grpSpPr>
        <a:xfrm>
          <a:off x="0" y="0"/>
          <a:ext cx="0" cy="0"/>
          <a:chOff x="0" y="0"/>
          <a:chExt cx="0" cy="0"/>
        </a:xfrm>
      </p:grpSpPr>
      <p:sp>
        <p:nvSpPr>
          <p:cNvPr id="2" name="副标题 1"/>
          <p:cNvSpPr>
            <a:spLocks noGrp="1"/>
          </p:cNvSpPr>
          <p:nvPr>
            <p:ph type="subTitle" idx="1" hasCustomPrompt="1"/>
          </p:nvPr>
        </p:nvSpPr>
        <p:spPr>
          <a:xfrm>
            <a:off x="462281" y="862482"/>
            <a:ext cx="8531860" cy="5315245"/>
          </a:xfrm>
        </p:spPr>
        <p:txBody>
          <a:bodyPr wrap="square">
            <a:normAutofit/>
          </a:bodyPr>
          <a:lstStyle>
            <a:lvl1pPr marL="0" indent="0" algn="l">
              <a:lnSpc>
                <a:spcPct val="120000"/>
              </a:lnSpc>
              <a:spcBef>
                <a:spcPts val="0"/>
              </a:spcBef>
              <a:spcAft>
                <a:spcPts val="0"/>
              </a:spcAft>
              <a:buNone/>
              <a:defRPr sz="2000" u="none" strike="noStrike" kern="1200" cap="none" spc="0" normalizeH="0">
                <a:solidFill>
                  <a:schemeClr val="tx1">
                    <a:lumMod val="85000"/>
                    <a:lumOff val="15000"/>
                  </a:schemeClr>
                </a:solidFill>
                <a:uFillTx/>
                <a:latin typeface="+mn-ea"/>
                <a:ea typeface="+mn-ea"/>
                <a:cs typeface="Arial Regular" panose="020B0604020202020204" charset="0"/>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978" indent="0" algn="ctr">
              <a:buNone/>
              <a:defRPr sz="1600"/>
            </a:lvl7pPr>
            <a:lvl8pPr marL="3201167" indent="0" algn="ctr">
              <a:buNone/>
              <a:defRPr sz="1600"/>
            </a:lvl8pPr>
            <a:lvl9pPr marL="3658355" indent="0" algn="ctr">
              <a:buNone/>
              <a:defRPr sz="1600"/>
            </a:lvl9pPr>
          </a:lstStyle>
          <a:p>
            <a:r>
              <a:rPr lang="zh-CN" altLang="en-US">
                <a:sym typeface="+mn-ea"/>
              </a:rPr>
              <a:t>单击此处添加文本内容</a:t>
            </a:r>
            <a:endParaRPr lang="en-US" altLang="zh-CN">
              <a:sym typeface="+mn-ea"/>
            </a:endParaRPr>
          </a:p>
        </p:txBody>
      </p:sp>
    </p:spTree>
    <p:extLst>
      <p:ext uri="{BB962C8B-B14F-4D97-AF65-F5344CB8AC3E}">
        <p14:creationId xmlns:p14="http://schemas.microsoft.com/office/powerpoint/2010/main" val="26171056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0_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359612117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1_自定义版式">
    <p:spTree>
      <p:nvGrpSpPr>
        <p:cNvPr id="1" name=""/>
        <p:cNvGrpSpPr/>
        <p:nvPr/>
      </p:nvGrpSpPr>
      <p:grpSpPr>
        <a:xfrm>
          <a:off x="0" y="0"/>
          <a:ext cx="0" cy="0"/>
          <a:chOff x="0" y="0"/>
          <a:chExt cx="0" cy="0"/>
        </a:xfrm>
      </p:grpSpPr>
      <p:pic>
        <p:nvPicPr>
          <p:cNvPr id="16" name="图片 15" descr="/Users/lxm/Documents/1/雅思直播封底.png雅思直播封底"/>
          <p:cNvPicPr>
            <a:picLocks noChangeAspect="1"/>
          </p:cNvPicPr>
          <p:nvPr userDrawn="1"/>
        </p:nvPicPr>
        <p:blipFill>
          <a:blip r:embed="rId2"/>
          <a:srcRect/>
          <a:stretch>
            <a:fillRect/>
          </a:stretch>
        </p:blipFill>
        <p:spPr>
          <a:xfrm>
            <a:off x="-33" y="341"/>
            <a:ext cx="12192000" cy="6858000"/>
          </a:xfrm>
          <a:prstGeom prst="rect">
            <a:avLst/>
          </a:prstGeom>
        </p:spPr>
      </p:pic>
      <p:sp>
        <p:nvSpPr>
          <p:cNvPr id="6" name="文本框 5"/>
          <p:cNvSpPr txBox="1"/>
          <p:nvPr userDrawn="1"/>
        </p:nvSpPr>
        <p:spPr>
          <a:xfrm>
            <a:off x="553086" y="3217474"/>
            <a:ext cx="11085831" cy="480131"/>
          </a:xfrm>
          <a:prstGeom prst="rect">
            <a:avLst/>
          </a:prstGeom>
          <a:noFill/>
        </p:spPr>
        <p:txBody>
          <a:bodyPr wrap="square" rtlCol="0">
            <a:spAutoFit/>
          </a:bodyPr>
          <a:lstStyle/>
          <a:p>
            <a:pPr algn="ctr">
              <a:lnSpc>
                <a:spcPct val="90000"/>
              </a:lnSpc>
              <a:spcBef>
                <a:spcPts val="0"/>
              </a:spcBef>
              <a:spcAft>
                <a:spcPts val="0"/>
              </a:spcAft>
            </a:pPr>
            <a:r>
              <a:rPr lang="zh-CN" altLang="en-US" sz="2800">
                <a:solidFill>
                  <a:srgbClr val="FFFFFF"/>
                </a:solidFill>
                <a:cs typeface="Microsoft YaHei Regular" panose="020B0503020204020204" charset="-122"/>
                <a:sym typeface="+mn-ea"/>
              </a:rPr>
              <a:t>新东方官方网络课堂</a:t>
            </a:r>
            <a:endParaRPr lang="zh-CN" altLang="en-US" sz="2800">
              <a:solidFill>
                <a:srgbClr val="FFFFFF"/>
              </a:solidFill>
              <a:latin typeface="Arial Regular" panose="020B0604020202020204" charset="0"/>
              <a:cs typeface="Microsoft YaHei Regular" panose="020B0503020204020204" charset="-122"/>
              <a:sym typeface="+mn-ea"/>
            </a:endParaRPr>
          </a:p>
        </p:txBody>
      </p:sp>
      <p:sp>
        <p:nvSpPr>
          <p:cNvPr id="8" name="文本框 7"/>
          <p:cNvSpPr txBox="1"/>
          <p:nvPr userDrawn="1"/>
        </p:nvSpPr>
        <p:spPr>
          <a:xfrm>
            <a:off x="468631" y="2198120"/>
            <a:ext cx="11254740" cy="854080"/>
          </a:xfrm>
          <a:prstGeom prst="rect">
            <a:avLst/>
          </a:prstGeom>
          <a:noFill/>
          <a:effectLst>
            <a:outerShdw dist="50800" dir="5400000" algn="t" rotWithShape="0">
              <a:srgbClr val="081D59">
                <a:alpha val="50000"/>
              </a:srgbClr>
            </a:outerShdw>
          </a:effectLst>
        </p:spPr>
        <p:txBody>
          <a:bodyPr wrap="square" rtlCol="0">
            <a:spAutoFit/>
          </a:bodyPr>
          <a:lstStyle/>
          <a:p>
            <a:pPr algn="ctr">
              <a:lnSpc>
                <a:spcPct val="90000"/>
              </a:lnSpc>
              <a:spcBef>
                <a:spcPts val="0"/>
              </a:spcBef>
              <a:spcAft>
                <a:spcPts val="0"/>
              </a:spcAft>
            </a:pPr>
            <a:r>
              <a:rPr lang="en-US" altLang="zh-CN" sz="5500" b="1">
                <a:gradFill>
                  <a:gsLst>
                    <a:gs pos="0">
                      <a:srgbClr val="FEFEFE"/>
                    </a:gs>
                    <a:gs pos="100000">
                      <a:srgbClr val="C6EBFF"/>
                    </a:gs>
                  </a:gsLst>
                  <a:lin ang="5400000" scaled="0"/>
                </a:gradFill>
                <a:latin typeface="Arial Black" panose="020B0A04020102020204" charset="0"/>
                <a:ea typeface="Microsoft YaHei Heavy" panose="020B0502040204020203" charset="-122"/>
                <a:cs typeface="Arial Black" panose="020B0A04020102020204" charset="0"/>
                <a:sym typeface="+mn-ea"/>
              </a:rPr>
              <a:t>THANKS</a:t>
            </a:r>
          </a:p>
        </p:txBody>
      </p:sp>
      <p:grpSp>
        <p:nvGrpSpPr>
          <p:cNvPr id="5" name="组合 4"/>
          <p:cNvGrpSpPr/>
          <p:nvPr userDrawn="1"/>
        </p:nvGrpSpPr>
        <p:grpSpPr>
          <a:xfrm>
            <a:off x="4350386" y="4359403"/>
            <a:ext cx="3491231" cy="505548"/>
            <a:chOff x="1109" y="6864"/>
            <a:chExt cx="5498" cy="796"/>
          </a:xfrm>
        </p:grpSpPr>
        <p:sp>
          <p:nvSpPr>
            <p:cNvPr id="17" name="圆角矩形 16"/>
            <p:cNvSpPr/>
            <p:nvPr userDrawn="1"/>
          </p:nvSpPr>
          <p:spPr>
            <a:xfrm>
              <a:off x="1109" y="6864"/>
              <a:ext cx="5499" cy="796"/>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grpSp>
          <p:nvGrpSpPr>
            <p:cNvPr id="2" name="组合 1"/>
            <p:cNvGrpSpPr/>
            <p:nvPr userDrawn="1"/>
          </p:nvGrpSpPr>
          <p:grpSpPr>
            <a:xfrm>
              <a:off x="1168" y="6925"/>
              <a:ext cx="1124" cy="680"/>
              <a:chOff x="1168" y="6925"/>
              <a:chExt cx="1124" cy="680"/>
            </a:xfrm>
          </p:grpSpPr>
          <p:sp>
            <p:nvSpPr>
              <p:cNvPr id="19" name="圆角矩形 18"/>
              <p:cNvSpPr/>
              <p:nvPr userDrawn="1"/>
            </p:nvSpPr>
            <p:spPr>
              <a:xfrm>
                <a:off x="1168" y="6925"/>
                <a:ext cx="1125" cy="680"/>
              </a:xfrm>
              <a:prstGeom prst="roundRect">
                <a:avLst>
                  <a:gd name="adj" fmla="val 50000"/>
                </a:avLst>
              </a:prstGeom>
              <a:gradFill>
                <a:gsLst>
                  <a:gs pos="0">
                    <a:srgbClr val="FD6582"/>
                  </a:gs>
                  <a:gs pos="100000">
                    <a:srgbClr val="F3080B"/>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3073" name="任意多边形 3072"/>
              <p:cNvSpPr/>
              <p:nvPr userDrawn="1"/>
            </p:nvSpPr>
            <p:spPr>
              <a:xfrm>
                <a:off x="1467" y="7051"/>
                <a:ext cx="530" cy="407"/>
              </a:xfrm>
              <a:custGeom>
                <a:avLst/>
                <a:gdLst/>
                <a:ahLst/>
                <a:cxnLst/>
                <a:rect l="0" t="0" r="0" b="0"/>
                <a:pathLst>
                  <a:path w="11157" h="8563">
                    <a:moveTo>
                      <a:pt x="10624" y="7000"/>
                    </a:moveTo>
                    <a:lnTo>
                      <a:pt x="10624" y="7000"/>
                    </a:lnTo>
                    <a:cubicBezTo>
                      <a:pt x="8031" y="5468"/>
                      <a:pt x="8031" y="5468"/>
                      <a:pt x="8031" y="5468"/>
                    </a:cubicBezTo>
                    <a:cubicBezTo>
                      <a:pt x="8624" y="3719"/>
                      <a:pt x="7905" y="1688"/>
                      <a:pt x="6249" y="719"/>
                    </a:cubicBezTo>
                    <a:cubicBezTo>
                      <a:pt x="5313" y="157"/>
                      <a:pt x="4219" y="0"/>
                      <a:pt x="3188" y="282"/>
                    </a:cubicBezTo>
                    <a:cubicBezTo>
                      <a:pt x="2125" y="563"/>
                      <a:pt x="1250" y="1219"/>
                      <a:pt x="719" y="2157"/>
                    </a:cubicBezTo>
                    <a:cubicBezTo>
                      <a:pt x="156" y="3063"/>
                      <a:pt x="0" y="4157"/>
                      <a:pt x="282" y="5218"/>
                    </a:cubicBezTo>
                    <a:cubicBezTo>
                      <a:pt x="563" y="6250"/>
                      <a:pt x="1219" y="7125"/>
                      <a:pt x="2157" y="7687"/>
                    </a:cubicBezTo>
                    <a:cubicBezTo>
                      <a:pt x="2782" y="8062"/>
                      <a:pt x="3500" y="8218"/>
                      <a:pt x="4188" y="8218"/>
                    </a:cubicBezTo>
                    <a:cubicBezTo>
                      <a:pt x="5313" y="8218"/>
                      <a:pt x="6406" y="7781"/>
                      <a:pt x="7187" y="6906"/>
                    </a:cubicBezTo>
                    <a:cubicBezTo>
                      <a:pt x="9781" y="8437"/>
                      <a:pt x="9781" y="8437"/>
                      <a:pt x="9781" y="8437"/>
                    </a:cubicBezTo>
                    <a:cubicBezTo>
                      <a:pt x="9905" y="8531"/>
                      <a:pt x="10062" y="8562"/>
                      <a:pt x="10187" y="8562"/>
                    </a:cubicBezTo>
                    <a:cubicBezTo>
                      <a:pt x="10468" y="8562"/>
                      <a:pt x="10749" y="8406"/>
                      <a:pt x="10906" y="8156"/>
                    </a:cubicBezTo>
                    <a:cubicBezTo>
                      <a:pt x="11156" y="7750"/>
                      <a:pt x="10999" y="7250"/>
                      <a:pt x="10624" y="7000"/>
                    </a:cubicBezTo>
                    <a:close/>
                    <a:moveTo>
                      <a:pt x="4188" y="6812"/>
                    </a:moveTo>
                    <a:lnTo>
                      <a:pt x="4188" y="6812"/>
                    </a:lnTo>
                    <a:cubicBezTo>
                      <a:pt x="3750" y="6812"/>
                      <a:pt x="3282" y="6687"/>
                      <a:pt x="2875" y="6437"/>
                    </a:cubicBezTo>
                    <a:cubicBezTo>
                      <a:pt x="2250" y="6093"/>
                      <a:pt x="1844" y="5531"/>
                      <a:pt x="1657" y="4843"/>
                    </a:cubicBezTo>
                    <a:cubicBezTo>
                      <a:pt x="1469" y="4188"/>
                      <a:pt x="1594" y="3469"/>
                      <a:pt x="1938" y="2876"/>
                    </a:cubicBezTo>
                    <a:cubicBezTo>
                      <a:pt x="2282" y="2251"/>
                      <a:pt x="2844" y="1844"/>
                      <a:pt x="3531" y="1657"/>
                    </a:cubicBezTo>
                    <a:cubicBezTo>
                      <a:pt x="3750" y="1594"/>
                      <a:pt x="3969" y="1563"/>
                      <a:pt x="4188" y="1563"/>
                    </a:cubicBezTo>
                    <a:cubicBezTo>
                      <a:pt x="4657" y="1563"/>
                      <a:pt x="5125" y="1688"/>
                      <a:pt x="5532" y="1938"/>
                    </a:cubicBezTo>
                    <a:cubicBezTo>
                      <a:pt x="6781" y="2657"/>
                      <a:pt x="7187" y="4282"/>
                      <a:pt x="6437" y="5531"/>
                    </a:cubicBezTo>
                    <a:cubicBezTo>
                      <a:pt x="5968" y="6343"/>
                      <a:pt x="5094" y="6812"/>
                      <a:pt x="4188" y="6812"/>
                    </a:cubicBezTo>
                    <a:close/>
                  </a:path>
                </a:pathLst>
              </a:custGeom>
              <a:solidFill>
                <a:srgbClr val="FFFFFF"/>
              </a:solidFill>
              <a:ln w="9525">
                <a:noFill/>
              </a:ln>
            </p:spPr>
            <p:txBody>
              <a:bodyPr/>
              <a:lstStyle/>
              <a:p>
                <a:endParaRPr lang="zh-CN" altLang="en-US" sz="1800"/>
              </a:p>
            </p:txBody>
          </p:sp>
        </p:grpSp>
        <p:sp>
          <p:nvSpPr>
            <p:cNvPr id="9" name="文本框 8"/>
            <p:cNvSpPr txBox="1"/>
            <p:nvPr userDrawn="1"/>
          </p:nvSpPr>
          <p:spPr>
            <a:xfrm>
              <a:off x="2307" y="6864"/>
              <a:ext cx="4169" cy="796"/>
            </a:xfrm>
            <a:prstGeom prst="rect">
              <a:avLst/>
            </a:prstGeom>
            <a:noFill/>
          </p:spPr>
          <p:txBody>
            <a:bodyPr wrap="square" rtlCol="0" anchor="ctr" anchorCtr="0">
              <a:normAutofit/>
            </a:bodyPr>
            <a:lstStyle/>
            <a:p>
              <a:pPr algn="ctr"/>
              <a:r>
                <a:rPr lang="en-US" altLang="zh-CN" sz="2100">
                  <a:solidFill>
                    <a:srgbClr val="0B2885"/>
                  </a:solidFill>
                  <a:latin typeface="Arial Regular" panose="020B0604020202020204" charset="0"/>
                  <a:ea typeface="微软雅黑" panose="020B0503020204020204" charset="-122"/>
                  <a:cs typeface="Arial Regular" panose="020B0604020202020204" charset="0"/>
                </a:rPr>
                <a:t>liuxue.koolearn.com</a:t>
              </a:r>
            </a:p>
          </p:txBody>
        </p:sp>
      </p:grpSp>
    </p:spTree>
    <p:extLst>
      <p:ext uri="{BB962C8B-B14F-4D97-AF65-F5344CB8AC3E}">
        <p14:creationId xmlns:p14="http://schemas.microsoft.com/office/powerpoint/2010/main" val="14544612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任意多边形 1"/>
          <p:cNvSpPr/>
          <p:nvPr userDrawn="1"/>
        </p:nvSpPr>
        <p:spPr>
          <a:xfrm>
            <a:off x="552451" y="1360409"/>
            <a:ext cx="429168" cy="36079"/>
          </a:xfrm>
          <a:custGeom>
            <a:avLst/>
            <a:gdLst/>
            <a:ahLst/>
            <a:cxnLst/>
            <a:rect l="0" t="0" r="0" b="0"/>
            <a:pathLst>
              <a:path w="2158" h="375">
                <a:moveTo>
                  <a:pt x="2032" y="374"/>
                </a:moveTo>
                <a:lnTo>
                  <a:pt x="2032" y="374"/>
                </a:lnTo>
                <a:cubicBezTo>
                  <a:pt x="32" y="374"/>
                  <a:pt x="32" y="374"/>
                  <a:pt x="32" y="374"/>
                </a:cubicBezTo>
                <a:cubicBezTo>
                  <a:pt x="0" y="374"/>
                  <a:pt x="0" y="343"/>
                  <a:pt x="0" y="343"/>
                </a:cubicBezTo>
                <a:cubicBezTo>
                  <a:pt x="94" y="31"/>
                  <a:pt x="94" y="31"/>
                  <a:pt x="94" y="31"/>
                </a:cubicBezTo>
                <a:cubicBezTo>
                  <a:pt x="94" y="31"/>
                  <a:pt x="94" y="0"/>
                  <a:pt x="125" y="0"/>
                </a:cubicBezTo>
                <a:cubicBezTo>
                  <a:pt x="2125" y="0"/>
                  <a:pt x="2125" y="0"/>
                  <a:pt x="2125" y="0"/>
                </a:cubicBezTo>
                <a:cubicBezTo>
                  <a:pt x="2125" y="0"/>
                  <a:pt x="2157" y="31"/>
                  <a:pt x="2157" y="62"/>
                </a:cubicBezTo>
                <a:cubicBezTo>
                  <a:pt x="2063" y="343"/>
                  <a:pt x="2063" y="343"/>
                  <a:pt x="2063" y="343"/>
                </a:cubicBezTo>
                <a:cubicBezTo>
                  <a:pt x="2063" y="374"/>
                  <a:pt x="2063" y="374"/>
                  <a:pt x="2032" y="374"/>
                </a:cubicBezTo>
              </a:path>
            </a:pathLst>
          </a:custGeom>
          <a:solidFill>
            <a:srgbClr val="3717C8"/>
          </a:solidFill>
          <a:ln w="9525">
            <a:noFill/>
          </a:ln>
        </p:spPr>
        <p: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3" name="任意多边形 2"/>
          <p:cNvSpPr/>
          <p:nvPr userDrawn="1"/>
        </p:nvSpPr>
        <p:spPr>
          <a:xfrm>
            <a:off x="998827" y="1361130"/>
            <a:ext cx="935951" cy="36079"/>
          </a:xfrm>
          <a:custGeom>
            <a:avLst/>
            <a:gdLst/>
            <a:ahLst/>
            <a:cxnLst/>
            <a:rect l="0" t="0" r="0" b="0"/>
            <a:pathLst>
              <a:path w="5968" h="375">
                <a:moveTo>
                  <a:pt x="5842" y="374"/>
                </a:moveTo>
                <a:lnTo>
                  <a:pt x="5842" y="374"/>
                </a:lnTo>
                <a:cubicBezTo>
                  <a:pt x="31" y="374"/>
                  <a:pt x="31" y="374"/>
                  <a:pt x="31" y="374"/>
                </a:cubicBezTo>
                <a:lnTo>
                  <a:pt x="0" y="343"/>
                </a:lnTo>
                <a:cubicBezTo>
                  <a:pt x="93" y="31"/>
                  <a:pt x="93" y="31"/>
                  <a:pt x="93" y="31"/>
                </a:cubicBezTo>
                <a:lnTo>
                  <a:pt x="125" y="0"/>
                </a:lnTo>
                <a:cubicBezTo>
                  <a:pt x="5936" y="0"/>
                  <a:pt x="5936" y="0"/>
                  <a:pt x="5936" y="0"/>
                </a:cubicBezTo>
                <a:cubicBezTo>
                  <a:pt x="5936" y="0"/>
                  <a:pt x="5967" y="31"/>
                  <a:pt x="5967" y="62"/>
                </a:cubicBezTo>
                <a:cubicBezTo>
                  <a:pt x="5874" y="343"/>
                  <a:pt x="5874" y="343"/>
                  <a:pt x="5874" y="343"/>
                </a:cubicBezTo>
                <a:cubicBezTo>
                  <a:pt x="5874" y="374"/>
                  <a:pt x="5842" y="374"/>
                  <a:pt x="5842" y="374"/>
                </a:cubicBezTo>
              </a:path>
            </a:pathLst>
          </a:custGeom>
          <a:gradFill>
            <a:gsLst>
              <a:gs pos="0">
                <a:schemeClr val="bg1"/>
              </a:gs>
              <a:gs pos="100000">
                <a:srgbClr val="3717C8"/>
              </a:gs>
            </a:gsLst>
            <a:lin ang="10800000" scaled="0"/>
          </a:gradFill>
          <a:ln w="9525">
            <a:noFill/>
          </a:ln>
        </p:spPr>
        <p: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7" name="标题 6"/>
          <p:cNvSpPr>
            <a:spLocks noGrp="1"/>
          </p:cNvSpPr>
          <p:nvPr>
            <p:ph type="ctrTitle" hasCustomPrompt="1"/>
          </p:nvPr>
        </p:nvSpPr>
        <p:spPr>
          <a:xfrm>
            <a:off x="467360" y="838201"/>
            <a:ext cx="11264053" cy="508847"/>
          </a:xfrm>
        </p:spPr>
        <p:txBody>
          <a:bodyPr wrap="square" anchor="t" anchorCtr="0">
            <a:spAutoFit/>
          </a:bodyPr>
          <a:lstStyle>
            <a:lvl1pPr algn="l">
              <a:defRPr sz="2800" b="1" u="none" strike="noStrike" kern="1200" cap="none" spc="0" normalizeH="0">
                <a:solidFill>
                  <a:schemeClr val="tx1">
                    <a:lumMod val="85000"/>
                    <a:lumOff val="15000"/>
                  </a:schemeClr>
                </a:solidFill>
                <a:uFillTx/>
                <a:latin typeface="+mj-ea"/>
                <a:ea typeface="+mj-ea"/>
              </a:defRPr>
            </a:lvl1pPr>
          </a:lstStyle>
          <a:p>
            <a:r>
              <a:rPr lang="zh-CN" altLang="en-US"/>
              <a:t>添加文本</a:t>
            </a:r>
          </a:p>
        </p:txBody>
      </p:sp>
      <p:sp>
        <p:nvSpPr>
          <p:cNvPr id="10" name="副标题 9"/>
          <p:cNvSpPr>
            <a:spLocks noGrp="1"/>
          </p:cNvSpPr>
          <p:nvPr>
            <p:ph type="subTitle" idx="1" hasCustomPrompt="1"/>
          </p:nvPr>
        </p:nvSpPr>
        <p:spPr>
          <a:xfrm>
            <a:off x="462280" y="1696720"/>
            <a:ext cx="11264053" cy="4480560"/>
          </a:xfrm>
        </p:spPr>
        <p:txBody>
          <a:bodyPr wrap="square">
            <a:normAutofit/>
          </a:bodyPr>
          <a:lstStyle>
            <a:lvl1pPr marL="0" indent="0" algn="l">
              <a:lnSpc>
                <a:spcPct val="120000"/>
              </a:lnSpc>
              <a:spcBef>
                <a:spcPts val="0"/>
              </a:spcBef>
              <a:spcAft>
                <a:spcPts val="0"/>
              </a:spcAft>
              <a:buNone/>
              <a:defRPr sz="2000" strike="noStrike" kern="1200" cap="none" spc="0" normalizeH="0">
                <a:solidFill>
                  <a:schemeClr val="tx1">
                    <a:lumMod val="85000"/>
                    <a:lumOff val="15000"/>
                  </a:schemeClr>
                </a:solidFill>
                <a:uFillTx/>
                <a:latin typeface="+mn-ea"/>
                <a:ea typeface="+mn-ea"/>
                <a:cs typeface="Arial Regular" panose="020B0604020202020204" charset="0"/>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978" indent="0" algn="ctr">
              <a:buNone/>
              <a:defRPr sz="1600"/>
            </a:lvl7pPr>
            <a:lvl8pPr marL="3201167" indent="0" algn="ctr">
              <a:buNone/>
              <a:defRPr sz="1600"/>
            </a:lvl8pPr>
            <a:lvl9pPr marL="3658355" indent="0" algn="ctr">
              <a:buNone/>
              <a:defRPr sz="1600"/>
            </a:lvl9pPr>
          </a:lstStyle>
          <a:p>
            <a:r>
              <a:rPr lang="zh-CN" altLang="en-US"/>
              <a:t>单击此处添加文本内容</a:t>
            </a:r>
            <a:endParaRPr lang="zh-CN" altLang="en-US" u="sng"/>
          </a:p>
          <a:p>
            <a:endParaRPr lang="zh-CN" altLang="en-US"/>
          </a:p>
          <a:p>
            <a:endParaRPr lang="zh-CN" altLang="en-US"/>
          </a:p>
        </p:txBody>
      </p:sp>
    </p:spTree>
    <p:extLst>
      <p:ext uri="{BB962C8B-B14F-4D97-AF65-F5344CB8AC3E}">
        <p14:creationId xmlns:p14="http://schemas.microsoft.com/office/powerpoint/2010/main" val="14892786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grpSp>
        <p:nvGrpSpPr>
          <p:cNvPr id="5" name="组合 4"/>
          <p:cNvGrpSpPr/>
          <p:nvPr userDrawn="1"/>
        </p:nvGrpSpPr>
        <p:grpSpPr>
          <a:xfrm>
            <a:off x="501651" y="878359"/>
            <a:ext cx="295275" cy="270557"/>
            <a:chOff x="1214" y="2747"/>
            <a:chExt cx="465" cy="426"/>
          </a:xfrm>
        </p:grpSpPr>
        <p:sp>
          <p:nvSpPr>
            <p:cNvPr id="8" name="椭圆 7"/>
            <p:cNvSpPr/>
            <p:nvPr/>
          </p:nvSpPr>
          <p:spPr>
            <a:xfrm>
              <a:off x="1214" y="2747"/>
              <a:ext cx="404" cy="404"/>
            </a:xfrm>
            <a:prstGeom prst="ellipse">
              <a:avLst/>
            </a:prstGeom>
            <a:solidFill>
              <a:srgbClr val="3717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9" name="椭圆 8"/>
            <p:cNvSpPr/>
            <p:nvPr/>
          </p:nvSpPr>
          <p:spPr>
            <a:xfrm>
              <a:off x="1490" y="2984"/>
              <a:ext cx="189" cy="189"/>
            </a:xfrm>
            <a:prstGeom prst="ellipse">
              <a:avLst/>
            </a:prstGeom>
            <a:solidFill>
              <a:srgbClr val="3717C8">
                <a:alpha val="70000"/>
              </a:srgbClr>
            </a:solidFill>
            <a:ln w="19050">
              <a:solidFill>
                <a:srgbClr val="F3F3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grpSp>
      <p:sp>
        <p:nvSpPr>
          <p:cNvPr id="10" name="标题 9"/>
          <p:cNvSpPr>
            <a:spLocks noGrp="1"/>
          </p:cNvSpPr>
          <p:nvPr>
            <p:ph type="ctrTitle" hasCustomPrompt="1"/>
          </p:nvPr>
        </p:nvSpPr>
        <p:spPr>
          <a:xfrm>
            <a:off x="866987" y="855134"/>
            <a:ext cx="10842413" cy="398780"/>
          </a:xfrm>
        </p:spPr>
        <p:txBody>
          <a:bodyPr wrap="square" anchor="t" anchorCtr="0">
            <a:spAutoFit/>
          </a:bodyPr>
          <a:lstStyle>
            <a:lvl1pPr algn="l">
              <a:defRPr sz="2000" b="1" u="none" strike="noStrike" kern="1200" cap="none" spc="0" normalizeH="0">
                <a:solidFill>
                  <a:schemeClr val="tx1">
                    <a:lumMod val="85000"/>
                    <a:lumOff val="15000"/>
                  </a:schemeClr>
                </a:solidFill>
                <a:uFillTx/>
                <a:latin typeface="+mj-ea"/>
                <a:ea typeface="+mj-ea"/>
              </a:defRPr>
            </a:lvl1pPr>
          </a:lstStyle>
          <a:p>
            <a:r>
              <a:rPr lang="zh-CN" altLang="en-US"/>
              <a:t>单击此处添加标题</a:t>
            </a:r>
          </a:p>
        </p:txBody>
      </p:sp>
      <p:sp>
        <p:nvSpPr>
          <p:cNvPr id="11" name="副标题 10"/>
          <p:cNvSpPr>
            <a:spLocks noGrp="1"/>
          </p:cNvSpPr>
          <p:nvPr>
            <p:ph type="subTitle" idx="1" hasCustomPrompt="1"/>
          </p:nvPr>
        </p:nvSpPr>
        <p:spPr>
          <a:xfrm>
            <a:off x="461434" y="1463040"/>
            <a:ext cx="11247967" cy="4715087"/>
          </a:xfrm>
        </p:spPr>
        <p:txBody>
          <a:bodyPr wrap="square">
            <a:normAutofit/>
          </a:bodyPr>
          <a:lstStyle>
            <a:lvl1pPr marL="0" indent="0" algn="l">
              <a:lnSpc>
                <a:spcPct val="120000"/>
              </a:lnSpc>
              <a:spcBef>
                <a:spcPts val="0"/>
              </a:spcBef>
              <a:spcAft>
                <a:spcPts val="0"/>
              </a:spcAft>
              <a:buNone/>
              <a:defRPr sz="2000" u="none" strike="noStrike" kern="1200" cap="none" spc="0" normalizeH="0">
                <a:solidFill>
                  <a:schemeClr val="tx1">
                    <a:lumMod val="85000"/>
                    <a:lumOff val="15000"/>
                  </a:schemeClr>
                </a:solidFill>
                <a:uFillTx/>
                <a:latin typeface="+mn-ea"/>
                <a:ea typeface="+mn-ea"/>
                <a:cs typeface="Arial Regular" panose="020B0604020202020204" charset="0"/>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978" indent="0" algn="ctr">
              <a:buNone/>
              <a:defRPr sz="1600"/>
            </a:lvl7pPr>
            <a:lvl8pPr marL="3201167" indent="0" algn="ctr">
              <a:buNone/>
              <a:defRPr sz="1600"/>
            </a:lvl8pPr>
            <a:lvl9pPr marL="3658355" indent="0" algn="ctr">
              <a:buNone/>
              <a:defRPr sz="1600"/>
            </a:lvl9pPr>
          </a:lstStyle>
          <a:p>
            <a:r>
              <a:rPr lang="zh-CN" altLang="en-US"/>
              <a:t>单击此处添加文本内容</a:t>
            </a:r>
            <a:endParaRPr lang="en-US" altLang="zh-CN"/>
          </a:p>
        </p:txBody>
      </p:sp>
    </p:spTree>
    <p:extLst>
      <p:ext uri="{BB962C8B-B14F-4D97-AF65-F5344CB8AC3E}">
        <p14:creationId xmlns:p14="http://schemas.microsoft.com/office/powerpoint/2010/main" val="14376711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grpSp>
        <p:nvGrpSpPr>
          <p:cNvPr id="7" name="组合 6"/>
          <p:cNvGrpSpPr/>
          <p:nvPr userDrawn="1"/>
        </p:nvGrpSpPr>
        <p:grpSpPr>
          <a:xfrm>
            <a:off x="501651" y="878359"/>
            <a:ext cx="295275" cy="270557"/>
            <a:chOff x="1214" y="2747"/>
            <a:chExt cx="465" cy="426"/>
          </a:xfrm>
        </p:grpSpPr>
        <p:sp>
          <p:nvSpPr>
            <p:cNvPr id="8" name="椭圆 7"/>
            <p:cNvSpPr/>
            <p:nvPr/>
          </p:nvSpPr>
          <p:spPr>
            <a:xfrm>
              <a:off x="1214" y="2747"/>
              <a:ext cx="404" cy="404"/>
            </a:xfrm>
            <a:prstGeom prst="ellipse">
              <a:avLst/>
            </a:prstGeom>
            <a:solidFill>
              <a:srgbClr val="3717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9" name="椭圆 8"/>
            <p:cNvSpPr/>
            <p:nvPr/>
          </p:nvSpPr>
          <p:spPr>
            <a:xfrm>
              <a:off x="1490" y="2984"/>
              <a:ext cx="189" cy="189"/>
            </a:xfrm>
            <a:prstGeom prst="ellipse">
              <a:avLst/>
            </a:prstGeom>
            <a:solidFill>
              <a:srgbClr val="3717C8">
                <a:alpha val="70000"/>
              </a:srgbClr>
            </a:solidFill>
            <a:ln w="19050">
              <a:solidFill>
                <a:srgbClr val="F3F3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grpSp>
      <p:sp>
        <p:nvSpPr>
          <p:cNvPr id="10" name="标题 9"/>
          <p:cNvSpPr>
            <a:spLocks noGrp="1"/>
          </p:cNvSpPr>
          <p:nvPr>
            <p:ph type="ctrTitle" hasCustomPrompt="1"/>
          </p:nvPr>
        </p:nvSpPr>
        <p:spPr>
          <a:xfrm>
            <a:off x="866987" y="855134"/>
            <a:ext cx="10803467" cy="398780"/>
          </a:xfrm>
        </p:spPr>
        <p:txBody>
          <a:bodyPr wrap="square" anchor="t" anchorCtr="0">
            <a:spAutoFit/>
          </a:bodyPr>
          <a:lstStyle>
            <a:lvl1pPr algn="l">
              <a:defRPr sz="2000" b="1" u="none" strike="noStrike" kern="1200" cap="none" spc="0" normalizeH="0">
                <a:solidFill>
                  <a:schemeClr val="tx1">
                    <a:lumMod val="85000"/>
                    <a:lumOff val="15000"/>
                  </a:schemeClr>
                </a:solidFill>
                <a:uFillTx/>
                <a:latin typeface="+mj-ea"/>
                <a:ea typeface="+mj-ea"/>
              </a:defRPr>
            </a:lvl1pPr>
          </a:lstStyle>
          <a:p>
            <a:r>
              <a:rPr lang="zh-CN" altLang="en-US"/>
              <a:t>单击此处添加标题</a:t>
            </a:r>
          </a:p>
        </p:txBody>
      </p:sp>
      <p:sp>
        <p:nvSpPr>
          <p:cNvPr id="11" name="内容占位符 10"/>
          <p:cNvSpPr>
            <a:spLocks noGrp="1"/>
          </p:cNvSpPr>
          <p:nvPr>
            <p:ph idx="13" hasCustomPrompt="1"/>
          </p:nvPr>
        </p:nvSpPr>
        <p:spPr>
          <a:xfrm>
            <a:off x="462281" y="1463041"/>
            <a:ext cx="11209020" cy="4713393"/>
          </a:xfrm>
        </p:spPr>
        <p:txBody>
          <a:bodyPr/>
          <a:lstStyle>
            <a:lvl1pPr>
              <a:lnSpc>
                <a:spcPct val="120000"/>
              </a:lnSpc>
              <a:spcAft>
                <a:spcPts val="0"/>
              </a:spcAft>
              <a:defRPr sz="2000" u="none" strike="noStrike" kern="1200" cap="none" spc="0" normalizeH="0">
                <a:solidFill>
                  <a:schemeClr val="tx1">
                    <a:lumMod val="85000"/>
                    <a:lumOff val="15000"/>
                  </a:schemeClr>
                </a:solidFill>
                <a:uFillTx/>
                <a:latin typeface="+mn-ea"/>
                <a:ea typeface="+mn-ea"/>
                <a:cs typeface="Arial Regular" panose="020B0604020202020204" charset="0"/>
              </a:defRPr>
            </a:lvl1pPr>
            <a:lvl2pPr>
              <a:lnSpc>
                <a:spcPct val="120000"/>
              </a:lnSpc>
              <a:spcAft>
                <a:spcPts val="0"/>
              </a:spcAft>
              <a:defRPr sz="2000" u="none" strike="noStrike" kern="1200" cap="none" spc="0" normalizeH="0">
                <a:solidFill>
                  <a:schemeClr val="tx1">
                    <a:lumMod val="85000"/>
                    <a:lumOff val="15000"/>
                  </a:schemeClr>
                </a:solidFill>
                <a:uFillTx/>
                <a:latin typeface="+mn-ea"/>
                <a:ea typeface="+mn-ea"/>
              </a:defRPr>
            </a:lvl2pPr>
            <a:lvl3pPr>
              <a:lnSpc>
                <a:spcPct val="120000"/>
              </a:lnSpc>
              <a:spcAft>
                <a:spcPts val="0"/>
              </a:spcAft>
              <a:defRPr sz="2000" u="none" strike="noStrike" kern="1200" cap="none" spc="0" normalizeH="0">
                <a:solidFill>
                  <a:schemeClr val="tx1">
                    <a:lumMod val="85000"/>
                    <a:lumOff val="15000"/>
                  </a:schemeClr>
                </a:solidFill>
                <a:uFillTx/>
                <a:latin typeface="+mn-ea"/>
                <a:ea typeface="+mn-ea"/>
              </a:defRPr>
            </a:lvl3pPr>
            <a:lvl4pPr>
              <a:lnSpc>
                <a:spcPct val="120000"/>
              </a:lnSpc>
              <a:spcAft>
                <a:spcPts val="0"/>
              </a:spcAft>
              <a:defRPr sz="2000" u="none" strike="noStrike" kern="1200" cap="none" spc="0" normalizeH="0">
                <a:solidFill>
                  <a:schemeClr val="tx1">
                    <a:lumMod val="85000"/>
                    <a:lumOff val="15000"/>
                  </a:schemeClr>
                </a:solidFill>
                <a:uFillTx/>
                <a:latin typeface="+mn-ea"/>
                <a:ea typeface="+mn-ea"/>
              </a:defRPr>
            </a:lvl4pPr>
            <a:lvl5pPr>
              <a:lnSpc>
                <a:spcPct val="120000"/>
              </a:lnSpc>
              <a:spcAft>
                <a:spcPts val="0"/>
              </a:spcAft>
              <a:defRPr sz="2000" u="none" strike="noStrike" kern="1200" cap="none" spc="0" normalizeH="0">
                <a:solidFill>
                  <a:schemeClr val="tx1">
                    <a:lumMod val="85000"/>
                    <a:lumOff val="15000"/>
                  </a:schemeClr>
                </a:solidFill>
                <a:uFillTx/>
                <a:latin typeface="+mn-ea"/>
                <a:ea typeface="+mn-ea"/>
              </a:defRPr>
            </a:lvl5pPr>
          </a:lstStyle>
          <a:p>
            <a:pPr lvl="0"/>
            <a:r>
              <a:rPr lang="zh-CN" altLang="en-US"/>
              <a:t>单击此处添加文本内容</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23820609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7" name="标题 6"/>
          <p:cNvSpPr>
            <a:spLocks noGrp="1"/>
          </p:cNvSpPr>
          <p:nvPr>
            <p:ph type="ctrTitle" hasCustomPrompt="1"/>
          </p:nvPr>
        </p:nvSpPr>
        <p:spPr>
          <a:xfrm>
            <a:off x="866775" y="854861"/>
            <a:ext cx="8100000" cy="368364"/>
          </a:xfrm>
        </p:spPr>
        <p:txBody>
          <a:bodyPr wrap="square" anchor="t" anchorCtr="0">
            <a:spAutoFit/>
          </a:bodyPr>
          <a:lstStyle>
            <a:lvl1pPr algn="l">
              <a:defRPr sz="2000" b="1" u="none" strike="noStrike" kern="1200" cap="none" spc="0" normalizeH="0">
                <a:solidFill>
                  <a:schemeClr val="tx1">
                    <a:lumMod val="85000"/>
                    <a:lumOff val="15000"/>
                  </a:schemeClr>
                </a:solidFill>
                <a:uFillTx/>
                <a:latin typeface="+mj-ea"/>
                <a:ea typeface="+mj-ea"/>
                <a:cs typeface="Arial Bold" panose="020B0604020202020204" charset="0"/>
              </a:defRPr>
            </a:lvl1pPr>
          </a:lstStyle>
          <a:p>
            <a:r>
              <a:rPr lang="zh-CN" altLang="en-US">
                <a:sym typeface="+mn-ea"/>
              </a:rPr>
              <a:t>单击此处添加标题</a:t>
            </a:r>
            <a:endParaRPr lang="en-US" altLang="zh-CN">
              <a:sym typeface="+mn-ea"/>
            </a:endParaRPr>
          </a:p>
        </p:txBody>
      </p:sp>
      <p:grpSp>
        <p:nvGrpSpPr>
          <p:cNvPr id="8" name="组合 7"/>
          <p:cNvGrpSpPr/>
          <p:nvPr userDrawn="1"/>
        </p:nvGrpSpPr>
        <p:grpSpPr>
          <a:xfrm>
            <a:off x="501651" y="878359"/>
            <a:ext cx="295275" cy="270557"/>
            <a:chOff x="1214" y="2747"/>
            <a:chExt cx="465" cy="426"/>
          </a:xfrm>
        </p:grpSpPr>
        <p:sp>
          <p:nvSpPr>
            <p:cNvPr id="9" name="椭圆 8"/>
            <p:cNvSpPr/>
            <p:nvPr/>
          </p:nvSpPr>
          <p:spPr>
            <a:xfrm>
              <a:off x="1214" y="2747"/>
              <a:ext cx="404" cy="404"/>
            </a:xfrm>
            <a:prstGeom prst="ellipse">
              <a:avLst/>
            </a:prstGeom>
            <a:solidFill>
              <a:srgbClr val="3717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10" name="椭圆 9"/>
            <p:cNvSpPr/>
            <p:nvPr/>
          </p:nvSpPr>
          <p:spPr>
            <a:xfrm>
              <a:off x="1490" y="2984"/>
              <a:ext cx="189" cy="189"/>
            </a:xfrm>
            <a:prstGeom prst="ellipse">
              <a:avLst/>
            </a:prstGeom>
            <a:solidFill>
              <a:srgbClr val="3717C8">
                <a:alpha val="70000"/>
              </a:srgbClr>
            </a:solidFill>
            <a:ln w="19050">
              <a:solidFill>
                <a:srgbClr val="F3F3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grpSp>
    </p:spTree>
    <p:extLst>
      <p:ext uri="{BB962C8B-B14F-4D97-AF65-F5344CB8AC3E}">
        <p14:creationId xmlns:p14="http://schemas.microsoft.com/office/powerpoint/2010/main" val="24313950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自定义版式">
    <p:spTree>
      <p:nvGrpSpPr>
        <p:cNvPr id="1" name=""/>
        <p:cNvGrpSpPr/>
        <p:nvPr/>
      </p:nvGrpSpPr>
      <p:grpSpPr>
        <a:xfrm>
          <a:off x="0" y="0"/>
          <a:ext cx="0" cy="0"/>
          <a:chOff x="0" y="0"/>
          <a:chExt cx="0" cy="0"/>
        </a:xfrm>
      </p:grpSpPr>
      <p:sp>
        <p:nvSpPr>
          <p:cNvPr id="2" name="副标题 1"/>
          <p:cNvSpPr>
            <a:spLocks noGrp="1"/>
          </p:cNvSpPr>
          <p:nvPr>
            <p:ph type="subTitle" idx="1" hasCustomPrompt="1"/>
          </p:nvPr>
        </p:nvSpPr>
        <p:spPr>
          <a:xfrm>
            <a:off x="462281" y="862482"/>
            <a:ext cx="8531860" cy="5315245"/>
          </a:xfrm>
        </p:spPr>
        <p:txBody>
          <a:bodyPr wrap="square">
            <a:normAutofit/>
          </a:bodyPr>
          <a:lstStyle>
            <a:lvl1pPr marL="0" indent="0" algn="l">
              <a:lnSpc>
                <a:spcPct val="120000"/>
              </a:lnSpc>
              <a:spcBef>
                <a:spcPts val="0"/>
              </a:spcBef>
              <a:spcAft>
                <a:spcPts val="0"/>
              </a:spcAft>
              <a:buNone/>
              <a:defRPr sz="2000" u="none" strike="noStrike" kern="1200" cap="none" spc="0" normalizeH="0">
                <a:solidFill>
                  <a:schemeClr val="tx1">
                    <a:lumMod val="85000"/>
                    <a:lumOff val="15000"/>
                  </a:schemeClr>
                </a:solidFill>
                <a:uFillTx/>
                <a:latin typeface="+mn-ea"/>
                <a:ea typeface="+mn-ea"/>
                <a:cs typeface="Arial Regular" panose="020B0604020202020204" charset="0"/>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978" indent="0" algn="ctr">
              <a:buNone/>
              <a:defRPr sz="1600"/>
            </a:lvl7pPr>
            <a:lvl8pPr marL="3201167" indent="0" algn="ctr">
              <a:buNone/>
              <a:defRPr sz="1600"/>
            </a:lvl8pPr>
            <a:lvl9pPr marL="3658355" indent="0" algn="ctr">
              <a:buNone/>
              <a:defRPr sz="1600"/>
            </a:lvl9pPr>
          </a:lstStyle>
          <a:p>
            <a:r>
              <a:rPr lang="zh-CN" altLang="en-US">
                <a:sym typeface="+mn-ea"/>
              </a:rPr>
              <a:t>单击此处添加文本内容</a:t>
            </a:r>
            <a:endParaRPr lang="en-US" altLang="zh-CN">
              <a:sym typeface="+mn-ea"/>
            </a:endParaRPr>
          </a:p>
        </p:txBody>
      </p:sp>
    </p:spTree>
    <p:extLst>
      <p:ext uri="{BB962C8B-B14F-4D97-AF65-F5344CB8AC3E}">
        <p14:creationId xmlns:p14="http://schemas.microsoft.com/office/powerpoint/2010/main" val="7058885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4447744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5_自定义版式">
    <p:spTree>
      <p:nvGrpSpPr>
        <p:cNvPr id="1" name=""/>
        <p:cNvGrpSpPr/>
        <p:nvPr/>
      </p:nvGrpSpPr>
      <p:grpSpPr>
        <a:xfrm>
          <a:off x="0" y="0"/>
          <a:ext cx="0" cy="0"/>
          <a:chOff x="0" y="0"/>
          <a:chExt cx="0" cy="0"/>
        </a:xfrm>
      </p:grpSpPr>
      <p:pic>
        <p:nvPicPr>
          <p:cNvPr id="16" name="图片 15" descr="/Users/eel/Documents/未命名文件夹/雅思/雅思直播封底.png雅思直播封底"/>
          <p:cNvPicPr>
            <a:picLocks noChangeAspect="1"/>
          </p:cNvPicPr>
          <p:nvPr userDrawn="1"/>
        </p:nvPicPr>
        <p:blipFill>
          <a:blip r:embed="rId2"/>
          <a:srcRect/>
          <a:stretch>
            <a:fillRect/>
          </a:stretch>
        </p:blipFill>
        <p:spPr>
          <a:xfrm>
            <a:off x="-33" y="341"/>
            <a:ext cx="12192000" cy="6858000"/>
          </a:xfrm>
          <a:prstGeom prst="rect">
            <a:avLst/>
          </a:prstGeom>
        </p:spPr>
      </p:pic>
      <p:sp>
        <p:nvSpPr>
          <p:cNvPr id="6" name="文本框 5"/>
          <p:cNvSpPr txBox="1"/>
          <p:nvPr userDrawn="1"/>
        </p:nvSpPr>
        <p:spPr>
          <a:xfrm>
            <a:off x="553086" y="3217474"/>
            <a:ext cx="11085831" cy="480131"/>
          </a:xfrm>
          <a:prstGeom prst="rect">
            <a:avLst/>
          </a:prstGeom>
          <a:noFill/>
        </p:spPr>
        <p:txBody>
          <a:bodyPr wrap="square" rtlCol="0">
            <a:spAutoFit/>
          </a:bodyPr>
          <a:lstStyle/>
          <a:p>
            <a:pPr marL="0" marR="0" lvl="0" indent="0" algn="ctr" defTabSz="1219170" rtl="0" eaLnBrk="1" fontAlgn="auto" latinLnBrk="0" hangingPunct="1">
              <a:lnSpc>
                <a:spcPct val="90000"/>
              </a:lnSpc>
              <a:spcBef>
                <a:spcPts val="0"/>
              </a:spcBef>
              <a:spcAft>
                <a:spcPts val="0"/>
              </a:spcAft>
              <a:buClrTx/>
              <a:buSzTx/>
              <a:buFontTx/>
              <a:buNone/>
              <a:tabLst/>
              <a:defRPr/>
            </a:pPr>
            <a:r>
              <a:rPr kumimoji="0" lang="zh-CN" altLang="en-US" sz="2800" b="0" i="0" u="none" strike="noStrike" kern="1200" cap="none" spc="0" normalizeH="0" baseline="0" noProof="0">
                <a:ln>
                  <a:noFill/>
                </a:ln>
                <a:solidFill>
                  <a:srgbClr val="FFFFFF"/>
                </a:solidFill>
                <a:effectLst/>
                <a:uLnTx/>
                <a:uFillTx/>
                <a:latin typeface="Arial"/>
                <a:ea typeface="微软雅黑"/>
                <a:cs typeface="Microsoft YaHei Regular" panose="020B0502040204020203" charset="-122"/>
                <a:sym typeface="+mn-ea"/>
              </a:rPr>
              <a:t>新东方官方网络课堂</a:t>
            </a:r>
            <a:endParaRPr kumimoji="0" lang="zh-CN" altLang="en-US" sz="2800" b="0" i="0" u="none" strike="noStrike" kern="1200" cap="none" spc="0" normalizeH="0" baseline="0" noProof="0">
              <a:ln>
                <a:noFill/>
              </a:ln>
              <a:solidFill>
                <a:srgbClr val="FFFFFF"/>
              </a:solidFill>
              <a:effectLst/>
              <a:uLnTx/>
              <a:uFillTx/>
              <a:latin typeface="Arial Regular" panose="020B0604020202020204" charset="0"/>
              <a:ea typeface="微软雅黑"/>
              <a:cs typeface="Microsoft YaHei Regular" panose="020B0502040204020203" charset="-122"/>
              <a:sym typeface="+mn-ea"/>
            </a:endParaRPr>
          </a:p>
        </p:txBody>
      </p:sp>
      <p:sp>
        <p:nvSpPr>
          <p:cNvPr id="8" name="文本框 7"/>
          <p:cNvSpPr txBox="1"/>
          <p:nvPr userDrawn="1"/>
        </p:nvSpPr>
        <p:spPr>
          <a:xfrm>
            <a:off x="468631" y="2198120"/>
            <a:ext cx="11254740" cy="854080"/>
          </a:xfrm>
          <a:prstGeom prst="rect">
            <a:avLst/>
          </a:prstGeom>
          <a:noFill/>
          <a:effectLst>
            <a:outerShdw dist="50800" dir="5400000" algn="t" rotWithShape="0">
              <a:srgbClr val="081D59">
                <a:alpha val="50000"/>
              </a:srgbClr>
            </a:outerShdw>
          </a:effectLst>
        </p:spPr>
        <p:txBody>
          <a:bodyPr wrap="square" rtlCol="0">
            <a:spAutoFit/>
          </a:bodyPr>
          <a:lstStyle/>
          <a:p>
            <a:pPr marL="0" marR="0" lvl="0" indent="0" algn="ctr" defTabSz="1219170" rtl="0" eaLnBrk="1" fontAlgn="auto" latinLnBrk="0" hangingPunct="1">
              <a:lnSpc>
                <a:spcPct val="90000"/>
              </a:lnSpc>
              <a:spcBef>
                <a:spcPts val="0"/>
              </a:spcBef>
              <a:spcAft>
                <a:spcPts val="0"/>
              </a:spcAft>
              <a:buClrTx/>
              <a:buSzTx/>
              <a:buFontTx/>
              <a:buNone/>
              <a:tabLst/>
              <a:defRPr/>
            </a:pPr>
            <a:r>
              <a:rPr kumimoji="0" lang="en-US" altLang="zh-CN" sz="5500" b="1" i="0" u="none" strike="noStrike" kern="1200" cap="none" spc="0" normalizeH="0" baseline="0" noProof="0">
                <a:ln>
                  <a:noFill/>
                </a:ln>
                <a:gradFill>
                  <a:gsLst>
                    <a:gs pos="0">
                      <a:srgbClr val="FEFEFE"/>
                    </a:gs>
                    <a:gs pos="100000">
                      <a:srgbClr val="C6EBFF"/>
                    </a:gs>
                  </a:gsLst>
                  <a:lin ang="5400000" scaled="0"/>
                </a:gradFill>
                <a:effectLst/>
                <a:uLnTx/>
                <a:uFillTx/>
                <a:latin typeface="Arial Black" panose="020B0A04020102020204" charset="0"/>
                <a:ea typeface="Microsoft YaHei Heavy" panose="020B0502040204020203" charset="-122"/>
                <a:cs typeface="Arial Black" panose="020B0A04020102020204" charset="0"/>
                <a:sym typeface="+mn-ea"/>
              </a:rPr>
              <a:t>THANKS</a:t>
            </a:r>
          </a:p>
        </p:txBody>
      </p:sp>
      <p:grpSp>
        <p:nvGrpSpPr>
          <p:cNvPr id="5" name="组合 4"/>
          <p:cNvGrpSpPr/>
          <p:nvPr userDrawn="1"/>
        </p:nvGrpSpPr>
        <p:grpSpPr>
          <a:xfrm>
            <a:off x="4350386" y="4359403"/>
            <a:ext cx="3491231" cy="505548"/>
            <a:chOff x="1109" y="6864"/>
            <a:chExt cx="5498" cy="796"/>
          </a:xfrm>
        </p:grpSpPr>
        <p:sp>
          <p:nvSpPr>
            <p:cNvPr id="17" name="圆角矩形 16"/>
            <p:cNvSpPr/>
            <p:nvPr userDrawn="1"/>
          </p:nvSpPr>
          <p:spPr>
            <a:xfrm>
              <a:off x="1109" y="6864"/>
              <a:ext cx="5499" cy="796"/>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grpSp>
          <p:nvGrpSpPr>
            <p:cNvPr id="2" name="组合 1"/>
            <p:cNvGrpSpPr/>
            <p:nvPr userDrawn="1"/>
          </p:nvGrpSpPr>
          <p:grpSpPr>
            <a:xfrm>
              <a:off x="1168" y="6925"/>
              <a:ext cx="1124" cy="680"/>
              <a:chOff x="1168" y="6925"/>
              <a:chExt cx="1124" cy="680"/>
            </a:xfrm>
          </p:grpSpPr>
          <p:sp>
            <p:nvSpPr>
              <p:cNvPr id="19" name="圆角矩形 18"/>
              <p:cNvSpPr/>
              <p:nvPr userDrawn="1"/>
            </p:nvSpPr>
            <p:spPr>
              <a:xfrm>
                <a:off x="1168" y="6925"/>
                <a:ext cx="1125" cy="680"/>
              </a:xfrm>
              <a:prstGeom prst="roundRect">
                <a:avLst>
                  <a:gd name="adj" fmla="val 50000"/>
                </a:avLst>
              </a:prstGeom>
              <a:gradFill>
                <a:gsLst>
                  <a:gs pos="0">
                    <a:srgbClr val="FD6582"/>
                  </a:gs>
                  <a:gs pos="100000">
                    <a:srgbClr val="F3080B"/>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3073" name="任意多边形 3072"/>
              <p:cNvSpPr/>
              <p:nvPr userDrawn="1"/>
            </p:nvSpPr>
            <p:spPr>
              <a:xfrm>
                <a:off x="1467" y="7051"/>
                <a:ext cx="530" cy="407"/>
              </a:xfrm>
              <a:custGeom>
                <a:avLst/>
                <a:gdLst/>
                <a:ahLst/>
                <a:cxnLst/>
                <a:rect l="0" t="0" r="0" b="0"/>
                <a:pathLst>
                  <a:path w="11157" h="8563">
                    <a:moveTo>
                      <a:pt x="10624" y="7000"/>
                    </a:moveTo>
                    <a:lnTo>
                      <a:pt x="10624" y="7000"/>
                    </a:lnTo>
                    <a:cubicBezTo>
                      <a:pt x="8031" y="5468"/>
                      <a:pt x="8031" y="5468"/>
                      <a:pt x="8031" y="5468"/>
                    </a:cubicBezTo>
                    <a:cubicBezTo>
                      <a:pt x="8624" y="3719"/>
                      <a:pt x="7905" y="1688"/>
                      <a:pt x="6249" y="719"/>
                    </a:cubicBezTo>
                    <a:cubicBezTo>
                      <a:pt x="5313" y="157"/>
                      <a:pt x="4219" y="0"/>
                      <a:pt x="3188" y="282"/>
                    </a:cubicBezTo>
                    <a:cubicBezTo>
                      <a:pt x="2125" y="563"/>
                      <a:pt x="1250" y="1219"/>
                      <a:pt x="719" y="2157"/>
                    </a:cubicBezTo>
                    <a:cubicBezTo>
                      <a:pt x="156" y="3063"/>
                      <a:pt x="0" y="4157"/>
                      <a:pt x="282" y="5218"/>
                    </a:cubicBezTo>
                    <a:cubicBezTo>
                      <a:pt x="563" y="6250"/>
                      <a:pt x="1219" y="7125"/>
                      <a:pt x="2157" y="7687"/>
                    </a:cubicBezTo>
                    <a:cubicBezTo>
                      <a:pt x="2782" y="8062"/>
                      <a:pt x="3500" y="8218"/>
                      <a:pt x="4188" y="8218"/>
                    </a:cubicBezTo>
                    <a:cubicBezTo>
                      <a:pt x="5313" y="8218"/>
                      <a:pt x="6406" y="7781"/>
                      <a:pt x="7187" y="6906"/>
                    </a:cubicBezTo>
                    <a:cubicBezTo>
                      <a:pt x="9781" y="8437"/>
                      <a:pt x="9781" y="8437"/>
                      <a:pt x="9781" y="8437"/>
                    </a:cubicBezTo>
                    <a:cubicBezTo>
                      <a:pt x="9905" y="8531"/>
                      <a:pt x="10062" y="8562"/>
                      <a:pt x="10187" y="8562"/>
                    </a:cubicBezTo>
                    <a:cubicBezTo>
                      <a:pt x="10468" y="8562"/>
                      <a:pt x="10749" y="8406"/>
                      <a:pt x="10906" y="8156"/>
                    </a:cubicBezTo>
                    <a:cubicBezTo>
                      <a:pt x="11156" y="7750"/>
                      <a:pt x="10999" y="7250"/>
                      <a:pt x="10624" y="7000"/>
                    </a:cubicBezTo>
                    <a:close/>
                    <a:moveTo>
                      <a:pt x="4188" y="6812"/>
                    </a:moveTo>
                    <a:lnTo>
                      <a:pt x="4188" y="6812"/>
                    </a:lnTo>
                    <a:cubicBezTo>
                      <a:pt x="3750" y="6812"/>
                      <a:pt x="3282" y="6687"/>
                      <a:pt x="2875" y="6437"/>
                    </a:cubicBezTo>
                    <a:cubicBezTo>
                      <a:pt x="2250" y="6093"/>
                      <a:pt x="1844" y="5531"/>
                      <a:pt x="1657" y="4843"/>
                    </a:cubicBezTo>
                    <a:cubicBezTo>
                      <a:pt x="1469" y="4188"/>
                      <a:pt x="1594" y="3469"/>
                      <a:pt x="1938" y="2876"/>
                    </a:cubicBezTo>
                    <a:cubicBezTo>
                      <a:pt x="2282" y="2251"/>
                      <a:pt x="2844" y="1844"/>
                      <a:pt x="3531" y="1657"/>
                    </a:cubicBezTo>
                    <a:cubicBezTo>
                      <a:pt x="3750" y="1594"/>
                      <a:pt x="3969" y="1563"/>
                      <a:pt x="4188" y="1563"/>
                    </a:cubicBezTo>
                    <a:cubicBezTo>
                      <a:pt x="4657" y="1563"/>
                      <a:pt x="5125" y="1688"/>
                      <a:pt x="5532" y="1938"/>
                    </a:cubicBezTo>
                    <a:cubicBezTo>
                      <a:pt x="6781" y="2657"/>
                      <a:pt x="7187" y="4282"/>
                      <a:pt x="6437" y="5531"/>
                    </a:cubicBezTo>
                    <a:cubicBezTo>
                      <a:pt x="5968" y="6343"/>
                      <a:pt x="5094" y="6812"/>
                      <a:pt x="4188" y="6812"/>
                    </a:cubicBezTo>
                    <a:close/>
                  </a:path>
                </a:pathLst>
              </a:custGeom>
              <a:solidFill>
                <a:srgbClr val="FFFFFF"/>
              </a:solidFill>
              <a:ln w="9525">
                <a:noFill/>
              </a:ln>
            </p:spPr>
            <p: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grpSp>
        <p:sp>
          <p:nvSpPr>
            <p:cNvPr id="9" name="文本框 8"/>
            <p:cNvSpPr txBox="1"/>
            <p:nvPr userDrawn="1"/>
          </p:nvSpPr>
          <p:spPr>
            <a:xfrm>
              <a:off x="2307" y="6864"/>
              <a:ext cx="4169" cy="796"/>
            </a:xfrm>
            <a:prstGeom prst="rect">
              <a:avLst/>
            </a:prstGeom>
            <a:noFill/>
          </p:spPr>
          <p:txBody>
            <a:bodyPr wrap="square" rtlCol="0" anchor="ctr" anchorCtr="0">
              <a:norm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altLang="zh-CN" sz="2100" b="0" i="0" u="none" strike="noStrike" kern="1200" cap="none" spc="0" normalizeH="0" baseline="0" noProof="0">
                  <a:ln>
                    <a:noFill/>
                  </a:ln>
                  <a:solidFill>
                    <a:srgbClr val="0B2885"/>
                  </a:solidFill>
                  <a:effectLst/>
                  <a:uLnTx/>
                  <a:uFillTx/>
                  <a:latin typeface="Arial Regular" panose="020B0604020202020204" charset="0"/>
                  <a:ea typeface="微软雅黑" panose="020B0502040204020203" charset="-122"/>
                  <a:cs typeface="Arial Regular" panose="020B0604020202020204" charset="0"/>
                </a:rPr>
                <a:t>liuxue.koolearn.com</a:t>
              </a:r>
            </a:p>
          </p:txBody>
        </p:sp>
      </p:grpSp>
    </p:spTree>
    <p:extLst>
      <p:ext uri="{BB962C8B-B14F-4D97-AF65-F5344CB8AC3E}">
        <p14:creationId xmlns:p14="http://schemas.microsoft.com/office/powerpoint/2010/main" val="30463099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838200" y="1386840"/>
            <a:ext cx="10515600" cy="539750"/>
          </a:xfrm>
        </p:spPr>
        <p:txBody>
          <a:bodyPr/>
          <a:lstStyle>
            <a:lvl1pPr>
              <a:defRPr sz="3200" b="1">
                <a:latin typeface="+mj-lt"/>
              </a:defRPr>
            </a:lvl1pPr>
          </a:lstStyle>
          <a:p>
            <a:r>
              <a:rPr lang="zh-CN" altLang="en-US" dirty="0"/>
              <a:t>单击此处添加标题</a:t>
            </a:r>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82F288E0-7875-42C4-84C8-98DBBD3BF4D2}" type="datetimeFigureOut">
              <a:rPr kumimoji="0" lang="zh-CN" altLang="en-US" sz="1800" b="0" i="0" u="none" strike="noStrike" kern="1200" cap="none" spc="0" normalizeH="0" baseline="0" noProof="0" smtClean="0">
                <a:ln>
                  <a:noFill/>
                </a:ln>
                <a:solidFill>
                  <a:prstClr val="black"/>
                </a:solidFill>
                <a:effectLst/>
                <a:uLnTx/>
                <a:uFillTx/>
                <a:latin typeface="Arial"/>
                <a:ea typeface="微软雅黑"/>
                <a:cs typeface="+mn-cs"/>
              </a:rPr>
              <a:pPr marL="0" marR="0" lvl="0" indent="0" algn="l" defTabSz="914400" rtl="0" eaLnBrk="1" fontAlgn="auto" latinLnBrk="0" hangingPunct="1">
                <a:lnSpc>
                  <a:spcPct val="100000"/>
                </a:lnSpc>
                <a:spcBef>
                  <a:spcPts val="0"/>
                </a:spcBef>
                <a:spcAft>
                  <a:spcPts val="0"/>
                </a:spcAft>
                <a:buClrTx/>
                <a:buSzTx/>
                <a:buFontTx/>
                <a:buNone/>
                <a:tabLst/>
                <a:defRPr/>
              </a:pPr>
              <a:t>2022.12.10.Saturday</a:t>
            </a:fld>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5" name="页脚占位符 4"/>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6" name="灯片编号占位符 5"/>
          <p:cNvSpPr>
            <a:spLocks noGrp="1"/>
          </p:cNvSpPr>
          <p:nvPr>
            <p:ph type="sldNum" sz="quarter" idx="12"/>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7D9BB5D0-35E4-459D-AEF3-FE4D7C45CC19}" type="slidenum">
              <a:rPr kumimoji="0" lang="zh-CN" altLang="en-US" sz="1800" b="0" i="0" u="none" strike="noStrike" kern="1200" cap="none" spc="0" normalizeH="0" baseline="0" noProof="0" smtClean="0">
                <a:ln>
                  <a:noFill/>
                </a:ln>
                <a:solidFill>
                  <a:prstClr val="black"/>
                </a:solidFill>
                <a:effectLst/>
                <a:uLnTx/>
                <a:uFillTx/>
                <a:latin typeface="Arial"/>
                <a:ea typeface="微软雅黑"/>
                <a:cs typeface="+mn-cs"/>
              </a:rPr>
              <a:pPr marL="0" marR="0" lvl="0" indent="0" algn="l" defTabSz="914400" rtl="0" eaLnBrk="1" fontAlgn="auto" latinLnBrk="0" hangingPunct="1">
                <a:lnSpc>
                  <a:spcPct val="100000"/>
                </a:lnSpc>
                <a:spcBef>
                  <a:spcPts val="0"/>
                </a:spcBef>
                <a:spcAft>
                  <a:spcPts val="0"/>
                </a:spcAft>
                <a:buClrTx/>
                <a:buSzTx/>
                <a:buFontTx/>
                <a:buNone/>
                <a:tabLst/>
                <a:defRPr/>
              </a:pPr>
              <a:t>‹#›</a:t>
            </a:fld>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10" name="内容占位符 9"/>
          <p:cNvSpPr>
            <a:spLocks noGrp="1"/>
          </p:cNvSpPr>
          <p:nvPr>
            <p:ph sz="half" idx="1" hasCustomPrompt="1"/>
          </p:nvPr>
        </p:nvSpPr>
        <p:spPr>
          <a:xfrm>
            <a:off x="838200" y="2272665"/>
            <a:ext cx="10515600" cy="3897630"/>
          </a:xfrm>
        </p:spPr>
        <p:txBody>
          <a:bodyPr/>
          <a:lstStyle>
            <a:lvl1pPr>
              <a:defRPr sz="2400">
                <a:latin typeface="+mn-lt"/>
              </a:defRPr>
            </a:lvl1pPr>
            <a:lvl2pPr>
              <a:defRPr sz="2000"/>
            </a:lvl2pPr>
          </a:lstStyle>
          <a:p>
            <a:pPr lvl="0"/>
            <a:r>
              <a:rPr lang="zh-CN" altLang="en-US" dirty="0"/>
              <a:t>单击此处添加文本</a:t>
            </a:r>
          </a:p>
        </p:txBody>
      </p:sp>
    </p:spTree>
    <p:extLst>
      <p:ext uri="{BB962C8B-B14F-4D97-AF65-F5344CB8AC3E}">
        <p14:creationId xmlns:p14="http://schemas.microsoft.com/office/powerpoint/2010/main" val="38647469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0" name="图片 9" descr="/Users/eel/Documents/未命名文件夹/雅思/雅思直播内页.png雅思直播内页"/>
          <p:cNvPicPr>
            <a:picLocks noChangeAspect="1"/>
          </p:cNvPicPr>
          <p:nvPr userDrawn="1"/>
        </p:nvPicPr>
        <p:blipFill>
          <a:blip r:embed="rId20"/>
          <a:srcRect/>
          <a:stretch>
            <a:fillRect/>
          </a:stretch>
        </p:blipFill>
        <p:spPr>
          <a:xfrm>
            <a:off x="-33" y="341"/>
            <a:ext cx="12192000" cy="6858000"/>
          </a:xfrm>
          <a:prstGeom prst="rect">
            <a:avLst/>
          </a:prstGeom>
        </p:spPr>
      </p:pic>
      <p:sp>
        <p:nvSpPr>
          <p:cNvPr id="2" name="文本框 1"/>
          <p:cNvSpPr txBox="1"/>
          <p:nvPr userDrawn="1"/>
        </p:nvSpPr>
        <p:spPr>
          <a:xfrm>
            <a:off x="1355302" y="137187"/>
            <a:ext cx="492443" cy="276999"/>
          </a:xfrm>
          <a:prstGeom prst="rect">
            <a:avLst/>
          </a:prstGeom>
          <a:noFill/>
        </p:spPr>
        <p:txBody>
          <a:bodyPr wrap="none" rtlCol="0">
            <a:spAutoFit/>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kumimoji="0" lang="zh-CN" altLang="en-US" sz="1200" b="1" i="0" u="none" strike="noStrike" kern="1200" cap="none" spc="0" normalizeH="0" baseline="0" noProof="0">
                <a:ln>
                  <a:noFill/>
                </a:ln>
                <a:solidFill>
                  <a:prstClr val="white"/>
                </a:solidFill>
                <a:effectLst/>
                <a:uLnTx/>
                <a:uFillTx/>
                <a:latin typeface="Arial Black" panose="020B0A04020102020204" charset="0"/>
                <a:ea typeface="Microsoft YaHei Bold" panose="020B0502040204020203" charset="-122"/>
                <a:cs typeface="Arial Regular" panose="020B0604020202020204" charset="0"/>
              </a:rPr>
              <a:t>雅思</a:t>
            </a:r>
          </a:p>
        </p:txBody>
      </p:sp>
    </p:spTree>
    <p:extLst>
      <p:ext uri="{BB962C8B-B14F-4D97-AF65-F5344CB8AC3E}">
        <p14:creationId xmlns:p14="http://schemas.microsoft.com/office/powerpoint/2010/main" val="2216934800"/>
      </p:ext>
    </p:extLst>
  </p:cSld>
  <p:clrMap bg1="lt1" tx1="dk1" bg2="lt2" tx2="dk2" accent1="accent1" accent2="accent2" accent3="accent3" accent4="accent4" accent5="accent5" accent6="accent6" hlink="hlink" folHlink="folHlink"/>
  <p:sldLayoutIdLst>
    <p:sldLayoutId id="2147483657" r:id="rId1"/>
    <p:sldLayoutId id="2147483658" r:id="rId2"/>
    <p:sldLayoutId id="2147483659" r:id="rId3"/>
    <p:sldLayoutId id="2147483660" r:id="rId4"/>
    <p:sldLayoutId id="2147483661" r:id="rId5"/>
    <p:sldLayoutId id="2147483662" r:id="rId6"/>
    <p:sldLayoutId id="2147483663" r:id="rId7"/>
    <p:sldLayoutId id="2147483664" r:id="rId8"/>
    <p:sldLayoutId id="2147483665" r:id="rId9"/>
    <p:sldLayoutId id="2147483666" r:id="rId10"/>
    <p:sldLayoutId id="2147483667" r:id="rId11"/>
    <p:sldLayoutId id="2147483668" r:id="rId12"/>
    <p:sldLayoutId id="2147483669" r:id="rId13"/>
    <p:sldLayoutId id="2147483670" r:id="rId14"/>
    <p:sldLayoutId id="2147483671" r:id="rId15"/>
    <p:sldLayoutId id="2147483672" r:id="rId16"/>
    <p:sldLayoutId id="2147483673" r:id="rId17"/>
    <p:sldLayoutId id="2147483674" r:id="rId18"/>
  </p:sldLayoutIdLst>
  <p:txStyles>
    <p:titleStyle>
      <a:lvl1pPr algn="l" defTabSz="914377" rtl="0" eaLnBrk="1" latinLnBrk="0" hangingPunct="1">
        <a:lnSpc>
          <a:spcPct val="90000"/>
        </a:lnSpc>
        <a:spcBef>
          <a:spcPct val="0"/>
        </a:spcBef>
        <a:buNone/>
        <a:defRPr sz="3200" kern="1200">
          <a:solidFill>
            <a:schemeClr val="tx1"/>
          </a:solidFill>
          <a:latin typeface="微软雅黑" panose="020B0502040204020203" charset="-122"/>
          <a:ea typeface="微软雅黑" panose="020B0502040204020203" charset="-122"/>
          <a:cs typeface="+mj-cs"/>
        </a:defRPr>
      </a:lvl1pPr>
    </p:titleStyle>
    <p:bodyStyle>
      <a:lvl1pPr marL="228594" indent="-228594" algn="l" defTabSz="914377" rtl="0" eaLnBrk="1" latinLnBrk="0" hangingPunct="1">
        <a:lnSpc>
          <a:spcPct val="90000"/>
        </a:lnSpc>
        <a:spcBef>
          <a:spcPts val="1000"/>
        </a:spcBef>
        <a:buFont typeface="Arial" panose="020B0604020202020204" pitchFamily="34" charset="0"/>
        <a:buChar char="•"/>
        <a:defRPr sz="2000" kern="1200">
          <a:solidFill>
            <a:schemeClr val="tx1"/>
          </a:solidFill>
          <a:latin typeface="微软雅黑" panose="020B0502040204020203" charset="-122"/>
          <a:ea typeface="微软雅黑" panose="020B0502040204020203" charset="-122"/>
          <a:cs typeface="+mn-cs"/>
        </a:defRPr>
      </a:lvl1pPr>
      <a:lvl2pPr marL="457189" indent="0" algn="l" defTabSz="914377"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538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2572"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761"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9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978" algn="l" defTabSz="914377" rtl="0" eaLnBrk="1" latinLnBrk="0" hangingPunct="1">
        <a:defRPr sz="1800" kern="1200">
          <a:solidFill>
            <a:schemeClr val="tx1"/>
          </a:solidFill>
          <a:latin typeface="+mn-lt"/>
          <a:ea typeface="+mn-ea"/>
          <a:cs typeface="+mn-cs"/>
        </a:defRPr>
      </a:lvl7pPr>
      <a:lvl8pPr marL="3201167" algn="l" defTabSz="914377" rtl="0" eaLnBrk="1" latinLnBrk="0" hangingPunct="1">
        <a:defRPr sz="1800" kern="1200">
          <a:solidFill>
            <a:schemeClr val="tx1"/>
          </a:solidFill>
          <a:latin typeface="+mn-lt"/>
          <a:ea typeface="+mn-ea"/>
          <a:cs typeface="+mn-cs"/>
        </a:defRPr>
      </a:lvl8pPr>
      <a:lvl9pPr marL="3658355" algn="l" defTabSz="9143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1.xml"/><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zh-CN" altLang="en-US" dirty="0">
                <a:sym typeface="+mn-ea"/>
              </a:rPr>
              <a:t>雅思无忧直播课程</a:t>
            </a:r>
            <a:r>
              <a:rPr lang="en-US" altLang="zh-CN" dirty="0">
                <a:sym typeface="+mn-ea"/>
              </a:rPr>
              <a:t>-</a:t>
            </a:r>
            <a:r>
              <a:rPr lang="zh-CN" altLang="en-US" dirty="0">
                <a:sym typeface="+mn-ea"/>
              </a:rPr>
              <a:t>阅读</a:t>
            </a:r>
            <a:endParaRPr lang="zh-CN" altLang="en-US" dirty="0"/>
          </a:p>
        </p:txBody>
      </p:sp>
      <p:sp>
        <p:nvSpPr>
          <p:cNvPr id="4" name="副标题 3">
            <a:extLst>
              <a:ext uri="{FF2B5EF4-FFF2-40B4-BE49-F238E27FC236}">
                <a16:creationId xmlns:a16="http://schemas.microsoft.com/office/drawing/2014/main" id="{FF8A47BD-7778-2B4F-C021-474BA9E507F2}"/>
              </a:ext>
            </a:extLst>
          </p:cNvPr>
          <p:cNvSpPr>
            <a:spLocks noGrp="1"/>
          </p:cNvSpPr>
          <p:nvPr>
            <p:ph type="subTitle" idx="1"/>
          </p:nvPr>
        </p:nvSpPr>
        <p:spPr/>
        <p:txBody>
          <a:bodyPr/>
          <a:lstStyle/>
          <a:p>
            <a:r>
              <a:rPr lang="zh-CN" altLang="en-US" dirty="0"/>
              <a:t>第五讲</a:t>
            </a:r>
          </a:p>
        </p:txBody>
      </p:sp>
      <p:sp>
        <p:nvSpPr>
          <p:cNvPr id="3" name="文本占位符 2"/>
          <p:cNvSpPr>
            <a:spLocks noGrp="1"/>
          </p:cNvSpPr>
          <p:nvPr>
            <p:ph type="body" sz="quarter" idx="3"/>
          </p:nvPr>
        </p:nvSpPr>
        <p:spPr/>
        <p:txBody>
          <a:bodyPr>
            <a:normAutofit fontScale="70000" lnSpcReduction="20000"/>
          </a:bodyPr>
          <a:lstStyle/>
          <a:p>
            <a:r>
              <a:rPr lang="zh-CN" altLang="en-US" dirty="0"/>
              <a:t>主讲老师：朱峰</a:t>
            </a:r>
            <a:endParaRPr lang="en-US" altLang="zh-CN" dirty="0"/>
          </a:p>
        </p:txBody>
      </p:sp>
    </p:spTree>
    <p:custDataLst>
      <p:tags r:id="rId1"/>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3"/>
          <p:cNvSpPr txBox="1"/>
          <p:nvPr/>
        </p:nvSpPr>
        <p:spPr>
          <a:xfrm>
            <a:off x="241300" y="1167765"/>
            <a:ext cx="4634865" cy="4523105"/>
          </a:xfrm>
          <a:prstGeom prst="rect">
            <a:avLst/>
          </a:prstGeom>
          <a:noFill/>
        </p:spPr>
        <p:txBody>
          <a:bodyPr wrap="square" rtlCol="0">
            <a:spAutoFit/>
          </a:bodyPr>
          <a:lstStyle/>
          <a:p>
            <a:r>
              <a:rPr lang="en-US" altLang="zh-CN" sz="2400" dirty="0"/>
              <a:t>13  Why do Japanese students tend to achieve relatively high rates of success in </a:t>
            </a:r>
            <a:r>
              <a:rPr lang="en-US" altLang="zh-CN" sz="2400" dirty="0" err="1"/>
              <a:t>maths</a:t>
            </a:r>
            <a:r>
              <a:rPr lang="en-US" altLang="zh-CN" sz="2400" dirty="0"/>
              <a:t>? </a:t>
            </a:r>
            <a:endParaRPr lang="zh-CN" altLang="zh-CN" sz="2400" dirty="0"/>
          </a:p>
          <a:p>
            <a:endParaRPr lang="en-US" altLang="zh-CN" sz="2400" dirty="0"/>
          </a:p>
          <a:p>
            <a:r>
              <a:rPr lang="en-US" altLang="zh-CN" sz="2400" dirty="0"/>
              <a:t>A  It is a compulsory subject in Japan. </a:t>
            </a:r>
            <a:endParaRPr lang="zh-CN" altLang="zh-CN" sz="2400" dirty="0"/>
          </a:p>
          <a:p>
            <a:r>
              <a:rPr lang="en-US" altLang="zh-CN" sz="2400" dirty="0"/>
              <a:t>B  They are used to working without help from others. </a:t>
            </a:r>
            <a:endParaRPr lang="zh-CN" altLang="zh-CN" sz="2400" dirty="0"/>
          </a:p>
          <a:p>
            <a:r>
              <a:rPr lang="en-US" altLang="zh-CN" sz="2400" dirty="0"/>
              <a:t>C  Much effort is made and correct answers are </a:t>
            </a:r>
            <a:r>
              <a:rPr lang="en-US" altLang="zh-CN" sz="2400" dirty="0" err="1"/>
              <a:t>emphasised</a:t>
            </a:r>
            <a:r>
              <a:rPr lang="en-US" altLang="zh-CN" sz="2400" dirty="0"/>
              <a:t>. </a:t>
            </a:r>
            <a:endParaRPr lang="zh-CN" altLang="zh-CN" sz="2400" dirty="0"/>
          </a:p>
          <a:p>
            <a:r>
              <a:rPr lang="en-US" altLang="zh-CN" sz="2400" dirty="0"/>
              <a:t>D  There is a strong emphasis on repetitive learning. </a:t>
            </a:r>
            <a:endParaRPr lang="zh-CN" altLang="zh-CN" sz="2400" dirty="0"/>
          </a:p>
        </p:txBody>
      </p:sp>
      <p:sp>
        <p:nvSpPr>
          <p:cNvPr id="6" name="TextBox 4"/>
          <p:cNvSpPr txBox="1"/>
          <p:nvPr/>
        </p:nvSpPr>
        <p:spPr>
          <a:xfrm>
            <a:off x="5118494" y="1250008"/>
            <a:ext cx="6799879" cy="4707890"/>
          </a:xfrm>
          <a:prstGeom prst="rect">
            <a:avLst/>
          </a:prstGeom>
          <a:noFill/>
        </p:spPr>
        <p:txBody>
          <a:bodyPr wrap="square" rtlCol="0">
            <a:spAutoFit/>
          </a:bodyPr>
          <a:lstStyle/>
          <a:p>
            <a:r>
              <a:rPr lang="en-US" altLang="zh-CN" sz="2000" dirty="0"/>
              <a:t>F  So what are the major contributing factors in the success of </a:t>
            </a:r>
            <a:r>
              <a:rPr lang="en-US" altLang="zh-CN" sz="2000" dirty="0" err="1"/>
              <a:t>maths</a:t>
            </a:r>
            <a:r>
              <a:rPr lang="en-US" altLang="zh-CN" sz="2000" dirty="0"/>
              <a:t> teaching? Clearly, attitudes are important. Education is valued greatly in Japanese culture; </a:t>
            </a:r>
            <a:r>
              <a:rPr lang="en-US" altLang="zh-CN" sz="2000" dirty="0" err="1"/>
              <a:t>maths</a:t>
            </a:r>
            <a:r>
              <a:rPr lang="en-US" altLang="zh-CN" sz="2000" dirty="0"/>
              <a:t> is </a:t>
            </a:r>
            <a:r>
              <a:rPr lang="en-US" altLang="zh-CN" sz="2000" dirty="0" err="1"/>
              <a:t>recognised</a:t>
            </a:r>
            <a:r>
              <a:rPr lang="en-US" altLang="zh-CN" sz="2000" dirty="0"/>
              <a:t> as an important compulsory subject throughout schooling; and the emphasis is on hard work coupled with a focus on accuracy. </a:t>
            </a:r>
            <a:endParaRPr lang="zh-CN" altLang="zh-CN" sz="2000" dirty="0"/>
          </a:p>
          <a:p>
            <a:r>
              <a:rPr lang="en-US" altLang="zh-CN" sz="2000" dirty="0"/>
              <a:t>Other relevant points relate to the supportive attitude of a class towards slower pupils, the lack of competition within a class, and the positive emphasis on learning for oneself and improving one's own standard. And the view of repetitively boring lessons and learning the facts by heart, which is sometimes quoted in relation to Japanese classes, may be unfair and unjustified. No poor </a:t>
            </a:r>
            <a:r>
              <a:rPr lang="en-US" altLang="zh-CN" sz="2000" dirty="0" err="1"/>
              <a:t>maths</a:t>
            </a:r>
            <a:r>
              <a:rPr lang="en-US" altLang="zh-CN" sz="2000" dirty="0"/>
              <a:t> lessons were observed. They were mainly good and one or two were inspirational. </a:t>
            </a:r>
            <a:endParaRPr lang="zh-CN" altLang="zh-CN" sz="2000" dirty="0"/>
          </a:p>
        </p:txBody>
      </p:sp>
      <p:cxnSp>
        <p:nvCxnSpPr>
          <p:cNvPr id="8" name="直接连接符 7"/>
          <p:cNvCxnSpPr/>
          <p:nvPr/>
        </p:nvCxnSpPr>
        <p:spPr>
          <a:xfrm>
            <a:off x="4876419" y="1041400"/>
            <a:ext cx="0" cy="5150284"/>
          </a:xfrm>
          <a:prstGeom prst="line">
            <a:avLst/>
          </a:prstGeom>
        </p:spPr>
        <p:style>
          <a:lnRef idx="3">
            <a:schemeClr val="accent1"/>
          </a:lnRef>
          <a:fillRef idx="0">
            <a:schemeClr val="accent1"/>
          </a:fillRef>
          <a:effectRef idx="2">
            <a:schemeClr val="accent1"/>
          </a:effectRef>
          <a:fontRef idx="minor">
            <a:schemeClr val="tx1"/>
          </a:fontRef>
        </p:style>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3"/>
          <p:cNvSpPr txBox="1"/>
          <p:nvPr/>
        </p:nvSpPr>
        <p:spPr>
          <a:xfrm>
            <a:off x="192405" y="1271905"/>
            <a:ext cx="4462145" cy="5262245"/>
          </a:xfrm>
          <a:prstGeom prst="rect">
            <a:avLst/>
          </a:prstGeom>
          <a:noFill/>
        </p:spPr>
        <p:txBody>
          <a:bodyPr wrap="square" rtlCol="0">
            <a:spAutoFit/>
          </a:bodyPr>
          <a:lstStyle/>
          <a:p>
            <a:r>
              <a:rPr lang="en-US" altLang="zh-CN" sz="2400" dirty="0"/>
              <a:t>14 The use of pesticides has contributed to</a:t>
            </a:r>
            <a:endParaRPr lang="zh-CN" altLang="zh-CN" sz="2400" dirty="0"/>
          </a:p>
          <a:p>
            <a:endParaRPr lang="en-US" altLang="zh-CN" sz="2400" dirty="0"/>
          </a:p>
          <a:p>
            <a:r>
              <a:rPr lang="en-US" altLang="zh-CN" sz="2400" dirty="0"/>
              <a:t>A  </a:t>
            </a:r>
            <a:r>
              <a:rPr lang="en-US" altLang="zh-CN" sz="2400" dirty="0" err="1"/>
              <a:t>a</a:t>
            </a:r>
            <a:r>
              <a:rPr lang="en-US" altLang="zh-CN" sz="2400" dirty="0"/>
              <a:t> change in the way ecologies are classified by </a:t>
            </a:r>
            <a:r>
              <a:rPr lang="en-US" altLang="zh-CN" sz="2400" dirty="0" err="1"/>
              <a:t>agroecologists</a:t>
            </a:r>
            <a:r>
              <a:rPr lang="en-US" altLang="zh-CN" sz="2400" dirty="0"/>
              <a:t>.</a:t>
            </a:r>
            <a:endParaRPr lang="zh-CN" altLang="zh-CN" sz="2400" dirty="0"/>
          </a:p>
          <a:p>
            <a:r>
              <a:rPr lang="en-US" altLang="zh-CN" sz="2400" dirty="0"/>
              <a:t>B  an imbalance of many ecologies around the world .</a:t>
            </a:r>
            <a:endParaRPr lang="zh-CN" altLang="zh-CN" sz="2400" dirty="0"/>
          </a:p>
          <a:p>
            <a:r>
              <a:rPr lang="en-US" altLang="zh-CN" sz="2400" dirty="0"/>
              <a:t>C  the prevention of ecological disasters in the world .</a:t>
            </a:r>
            <a:endParaRPr lang="zh-CN" altLang="zh-CN" sz="2400" dirty="0"/>
          </a:p>
          <a:p>
            <a:r>
              <a:rPr lang="en-US" altLang="zh-CN" sz="2400" dirty="0"/>
              <a:t>D  an increase in the range of ecologies which can be usefully farmed.</a:t>
            </a:r>
          </a:p>
          <a:p>
            <a:r>
              <a:rPr lang="zh-CN" altLang="en-US" sz="2400" dirty="0"/>
              <a:t>（</a:t>
            </a:r>
            <a:r>
              <a:rPr lang="en-US" altLang="zh-CN" sz="2400" dirty="0"/>
              <a:t>C8P95</a:t>
            </a:r>
            <a:r>
              <a:rPr lang="zh-CN" altLang="en-US" sz="2400" dirty="0"/>
              <a:t>）</a:t>
            </a:r>
            <a:endParaRPr lang="zh-CN" altLang="zh-CN" sz="2400" dirty="0"/>
          </a:p>
        </p:txBody>
      </p:sp>
      <p:sp>
        <p:nvSpPr>
          <p:cNvPr id="6" name="TextBox 4"/>
          <p:cNvSpPr txBox="1"/>
          <p:nvPr/>
        </p:nvSpPr>
        <p:spPr>
          <a:xfrm>
            <a:off x="5263966" y="1578590"/>
            <a:ext cx="5584143" cy="3785652"/>
          </a:xfrm>
          <a:prstGeom prst="rect">
            <a:avLst/>
          </a:prstGeom>
          <a:noFill/>
        </p:spPr>
        <p:txBody>
          <a:bodyPr wrap="square" rtlCol="0">
            <a:spAutoFit/>
          </a:bodyPr>
          <a:lstStyle/>
          <a:p>
            <a:pPr>
              <a:lnSpc>
                <a:spcPts val="2880"/>
              </a:lnSpc>
            </a:pPr>
            <a:r>
              <a:rPr lang="en-US" altLang="zh-CN" sz="2400" dirty="0"/>
              <a:t>The continuous and reckless use of synthetic chemicals for the control of pests which pose a threat to agricultural crops and human health is proving to be counter-productive. Apart from engendering widespread ecological disorders, pesticides have contributed to the emergence of a new breed of chemical-resistant, highly lethal superbugs.</a:t>
            </a:r>
            <a:endParaRPr lang="zh-CN" altLang="zh-CN" sz="2400" dirty="0"/>
          </a:p>
        </p:txBody>
      </p:sp>
      <p:cxnSp>
        <p:nvCxnSpPr>
          <p:cNvPr id="8" name="直接连接符 7"/>
          <p:cNvCxnSpPr/>
          <p:nvPr/>
        </p:nvCxnSpPr>
        <p:spPr>
          <a:xfrm>
            <a:off x="4876419" y="1041400"/>
            <a:ext cx="0" cy="5150284"/>
          </a:xfrm>
          <a:prstGeom prst="line">
            <a:avLst/>
          </a:prstGeom>
        </p:spPr>
        <p:style>
          <a:lnRef idx="3">
            <a:schemeClr val="accent1"/>
          </a:lnRef>
          <a:fillRef idx="0">
            <a:schemeClr val="accent1"/>
          </a:fillRef>
          <a:effectRef idx="2">
            <a:schemeClr val="accent1"/>
          </a:effectRef>
          <a:fontRef idx="minor">
            <a:schemeClr val="tx1"/>
          </a:fontRef>
        </p:style>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3"/>
          <p:cNvSpPr txBox="1"/>
          <p:nvPr/>
        </p:nvSpPr>
        <p:spPr>
          <a:xfrm>
            <a:off x="229140" y="1261214"/>
            <a:ext cx="4782715" cy="4892675"/>
          </a:xfrm>
          <a:prstGeom prst="rect">
            <a:avLst/>
          </a:prstGeom>
          <a:noFill/>
        </p:spPr>
        <p:txBody>
          <a:bodyPr wrap="square" rtlCol="0">
            <a:spAutoFit/>
          </a:bodyPr>
          <a:lstStyle/>
          <a:p>
            <a:r>
              <a:rPr lang="en-US" altLang="zh-CN" sz="2400" dirty="0"/>
              <a:t>15 The Food and Agriculture </a:t>
            </a:r>
            <a:r>
              <a:rPr lang="en-US" altLang="zh-CN" sz="2400" dirty="0" err="1"/>
              <a:t>Organisation</a:t>
            </a:r>
            <a:r>
              <a:rPr lang="en-US" altLang="zh-CN" sz="2400" dirty="0"/>
              <a:t> has counted more than 300 agricultural pests which </a:t>
            </a:r>
            <a:endParaRPr lang="zh-CN" altLang="zh-CN" sz="2400" dirty="0"/>
          </a:p>
          <a:p>
            <a:endParaRPr lang="en-US" altLang="zh-CN" sz="2400" dirty="0"/>
          </a:p>
          <a:p>
            <a:r>
              <a:rPr lang="en-US" altLang="zh-CN" sz="2400" dirty="0"/>
              <a:t>A  are no longer responding to most pesticides in use.</a:t>
            </a:r>
            <a:endParaRPr lang="zh-CN" altLang="zh-CN" sz="2400" dirty="0"/>
          </a:p>
          <a:p>
            <a:r>
              <a:rPr lang="en-US" altLang="zh-CN" sz="2400" dirty="0"/>
              <a:t>B  can be easily controlled through the use of pesticides. </a:t>
            </a:r>
            <a:endParaRPr lang="zh-CN" altLang="zh-CN" sz="2400" dirty="0"/>
          </a:p>
          <a:p>
            <a:r>
              <a:rPr lang="en-US" altLang="zh-CN" sz="2400" dirty="0"/>
              <a:t>C  continue to spread disease in a wide range of crops.</a:t>
            </a:r>
            <a:endParaRPr lang="zh-CN" altLang="zh-CN" sz="2400" dirty="0"/>
          </a:p>
          <a:p>
            <a:r>
              <a:rPr lang="en-US" altLang="zh-CN" sz="2400" dirty="0"/>
              <a:t>D  may be used as part of bio-control’s replacement of pesticides.</a:t>
            </a:r>
            <a:endParaRPr lang="zh-CN" altLang="zh-CN" sz="2400" dirty="0"/>
          </a:p>
        </p:txBody>
      </p:sp>
      <p:sp>
        <p:nvSpPr>
          <p:cNvPr id="6" name="TextBox 4"/>
          <p:cNvSpPr txBox="1"/>
          <p:nvPr/>
        </p:nvSpPr>
        <p:spPr>
          <a:xfrm>
            <a:off x="5147291" y="1467428"/>
            <a:ext cx="5877464" cy="3416320"/>
          </a:xfrm>
          <a:prstGeom prst="rect">
            <a:avLst/>
          </a:prstGeom>
          <a:noFill/>
        </p:spPr>
        <p:txBody>
          <a:bodyPr wrap="square" rtlCol="0">
            <a:spAutoFit/>
          </a:bodyPr>
          <a:lstStyle/>
          <a:p>
            <a:r>
              <a:rPr lang="en-US" altLang="zh-CN" sz="2400" dirty="0"/>
              <a:t>According to a recent study by the Food and Agriculture </a:t>
            </a:r>
            <a:r>
              <a:rPr lang="en-US" altLang="zh-CN" sz="2400" dirty="0" err="1"/>
              <a:t>Organisation</a:t>
            </a:r>
            <a:r>
              <a:rPr lang="en-US" altLang="zh-CN" sz="2400" dirty="0"/>
              <a:t> (FAO), more than 300 species of agricultural pests have developed resistance to a wide range of potent chemicals. Not to be left behind are the disease-spreading pests, about 100 species of which have become immune to a variety of insecticides now in use.</a:t>
            </a:r>
            <a:endParaRPr lang="zh-CN" altLang="zh-CN" sz="2400" dirty="0"/>
          </a:p>
        </p:txBody>
      </p:sp>
      <p:cxnSp>
        <p:nvCxnSpPr>
          <p:cNvPr id="8" name="直接连接符 7"/>
          <p:cNvCxnSpPr/>
          <p:nvPr/>
        </p:nvCxnSpPr>
        <p:spPr>
          <a:xfrm>
            <a:off x="4876419" y="1041400"/>
            <a:ext cx="0" cy="5150284"/>
          </a:xfrm>
          <a:prstGeom prst="line">
            <a:avLst/>
          </a:prstGeom>
        </p:spPr>
        <p:style>
          <a:lnRef idx="3">
            <a:schemeClr val="accent1"/>
          </a:lnRef>
          <a:fillRef idx="0">
            <a:schemeClr val="accent1"/>
          </a:fillRef>
          <a:effectRef idx="2">
            <a:schemeClr val="accent1"/>
          </a:effectRef>
          <a:fontRef idx="minor">
            <a:schemeClr val="tx1"/>
          </a:fontRef>
        </p:style>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3"/>
          <p:cNvSpPr txBox="1"/>
          <p:nvPr/>
        </p:nvSpPr>
        <p:spPr>
          <a:xfrm>
            <a:off x="176645" y="1115741"/>
            <a:ext cx="4434452" cy="5262979"/>
          </a:xfrm>
          <a:prstGeom prst="rect">
            <a:avLst/>
          </a:prstGeom>
          <a:noFill/>
        </p:spPr>
        <p:txBody>
          <a:bodyPr wrap="square" rtlCol="0">
            <a:spAutoFit/>
          </a:bodyPr>
          <a:lstStyle/>
          <a:p>
            <a:r>
              <a:rPr lang="en-US" altLang="zh-CN" sz="2400" dirty="0"/>
              <a:t>16 Cotton farmers in Central America began to use pesticides</a:t>
            </a:r>
            <a:endParaRPr lang="zh-CN" altLang="zh-CN" sz="2400" dirty="0"/>
          </a:p>
          <a:p>
            <a:r>
              <a:rPr lang="zh-CN" altLang="zh-CN" sz="2400" dirty="0"/>
              <a:t>　　</a:t>
            </a:r>
            <a:r>
              <a:rPr lang="en-US" altLang="zh-CN" sz="2400" dirty="0"/>
              <a:t>   </a:t>
            </a:r>
            <a:endParaRPr lang="zh-CN" altLang="zh-CN" sz="2400" dirty="0"/>
          </a:p>
          <a:p>
            <a:r>
              <a:rPr lang="en-US" altLang="zh-CN" sz="2400" dirty="0"/>
              <a:t>A  because of an intensive government advertising campaign.</a:t>
            </a:r>
            <a:endParaRPr lang="zh-CN" altLang="zh-CN" sz="2400" dirty="0"/>
          </a:p>
          <a:p>
            <a:r>
              <a:rPr lang="en-US" altLang="zh-CN" sz="2400" dirty="0"/>
              <a:t>B  in response to the appearance of new varieties of pest.</a:t>
            </a:r>
            <a:endParaRPr lang="zh-CN" altLang="zh-CN" sz="2400" dirty="0"/>
          </a:p>
          <a:p>
            <a:r>
              <a:rPr lang="en-US" altLang="zh-CN" sz="2400" dirty="0"/>
              <a:t>C  as a result of changes in the seasons and the climate.</a:t>
            </a:r>
            <a:endParaRPr lang="zh-CN" altLang="zh-CN" sz="2400" dirty="0"/>
          </a:p>
          <a:p>
            <a:r>
              <a:rPr lang="en-US" altLang="zh-CN" sz="2400" dirty="0"/>
              <a:t>D  to ensure more cotton was harvested from each crop.</a:t>
            </a:r>
            <a:endParaRPr lang="zh-CN" altLang="zh-CN" sz="2400" dirty="0"/>
          </a:p>
        </p:txBody>
      </p:sp>
      <p:sp>
        <p:nvSpPr>
          <p:cNvPr id="6" name="TextBox 4"/>
          <p:cNvSpPr txBox="1"/>
          <p:nvPr/>
        </p:nvSpPr>
        <p:spPr>
          <a:xfrm>
            <a:off x="5141742" y="1311564"/>
            <a:ext cx="5960591" cy="4524315"/>
          </a:xfrm>
          <a:prstGeom prst="rect">
            <a:avLst/>
          </a:prstGeom>
          <a:noFill/>
        </p:spPr>
        <p:txBody>
          <a:bodyPr wrap="square" rtlCol="0">
            <a:spAutoFit/>
          </a:bodyPr>
          <a:lstStyle/>
          <a:p>
            <a:r>
              <a:rPr lang="en-US" altLang="zh-CN" sz="2400" dirty="0"/>
              <a:t>The havoc that the 'treadmill syndrome' can bring about is well illustrated by what happened to cotton farmers in Central America. In the early 1940s, basking in the glory of chemical- based intensive agriculture, the farmers avidly took to pesticides as a sure measure to boost crop yield. The insecticide was applied eight times a year in the mid-1940s, rising to 28 in a season in the mid-1950s, following the sudden proliferation of three new varieties of chemical- resistant pests.</a:t>
            </a:r>
            <a:endParaRPr lang="zh-CN" altLang="zh-CN" sz="2400" dirty="0"/>
          </a:p>
        </p:txBody>
      </p:sp>
      <p:cxnSp>
        <p:nvCxnSpPr>
          <p:cNvPr id="8" name="直接连接符 7"/>
          <p:cNvCxnSpPr/>
          <p:nvPr/>
        </p:nvCxnSpPr>
        <p:spPr>
          <a:xfrm>
            <a:off x="4876419" y="1041400"/>
            <a:ext cx="0" cy="5150284"/>
          </a:xfrm>
          <a:prstGeom prst="line">
            <a:avLst/>
          </a:prstGeom>
        </p:spPr>
        <p:style>
          <a:lnRef idx="3">
            <a:schemeClr val="accent1"/>
          </a:lnRef>
          <a:fillRef idx="0">
            <a:schemeClr val="accent1"/>
          </a:fillRef>
          <a:effectRef idx="2">
            <a:schemeClr val="accent1"/>
          </a:effectRef>
          <a:fontRef idx="minor">
            <a:schemeClr val="tx1"/>
          </a:fontRef>
        </p:style>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3"/>
          <p:cNvSpPr txBox="1"/>
          <p:nvPr/>
        </p:nvSpPr>
        <p:spPr>
          <a:xfrm>
            <a:off x="207818" y="1292387"/>
            <a:ext cx="4543910" cy="5262979"/>
          </a:xfrm>
          <a:prstGeom prst="rect">
            <a:avLst/>
          </a:prstGeom>
          <a:noFill/>
        </p:spPr>
        <p:txBody>
          <a:bodyPr wrap="square" rtlCol="0">
            <a:spAutoFit/>
          </a:bodyPr>
          <a:lstStyle/>
          <a:p>
            <a:r>
              <a:rPr lang="en-US" altLang="zh-CN" sz="2400" dirty="0"/>
              <a:t>17 By the mid-1960s, cotton farmers in Central America found that pesticides</a:t>
            </a:r>
            <a:endParaRPr lang="zh-CN" altLang="zh-CN" sz="2400" dirty="0"/>
          </a:p>
          <a:p>
            <a:r>
              <a:rPr lang="en-US" altLang="zh-CN" sz="2400" dirty="0"/>
              <a:t> </a:t>
            </a:r>
            <a:endParaRPr lang="zh-CN" altLang="zh-CN" sz="2400" dirty="0"/>
          </a:p>
          <a:p>
            <a:r>
              <a:rPr lang="en-US" altLang="zh-CN" sz="2400" dirty="0"/>
              <a:t>A    were wiping out 50% of the pests plaguing the crops.</a:t>
            </a:r>
            <a:endParaRPr lang="zh-CN" altLang="zh-CN" sz="2400" dirty="0"/>
          </a:p>
          <a:p>
            <a:r>
              <a:rPr lang="en-US" altLang="zh-CN" sz="2400" dirty="0"/>
              <a:t>B    were destroying 50% of the crop they were meant to protect.</a:t>
            </a:r>
            <a:endParaRPr lang="zh-CN" altLang="zh-CN" sz="2400" dirty="0"/>
          </a:p>
          <a:p>
            <a:r>
              <a:rPr lang="en-US" altLang="zh-CN" sz="2400" dirty="0"/>
              <a:t>C    were causing a 50% increase in the number of new pests reported.</a:t>
            </a:r>
            <a:endParaRPr lang="zh-CN" altLang="zh-CN" sz="2400" dirty="0"/>
          </a:p>
          <a:p>
            <a:r>
              <a:rPr lang="en-US" altLang="zh-CN" sz="2400" dirty="0"/>
              <a:t>D    were costing 50% of the total amount they spent on their crops.</a:t>
            </a:r>
            <a:endParaRPr lang="zh-CN" altLang="zh-CN" sz="2400" dirty="0"/>
          </a:p>
        </p:txBody>
      </p:sp>
      <p:sp>
        <p:nvSpPr>
          <p:cNvPr id="6" name="TextBox 4"/>
          <p:cNvSpPr txBox="1"/>
          <p:nvPr/>
        </p:nvSpPr>
        <p:spPr>
          <a:xfrm>
            <a:off x="5251201" y="1768763"/>
            <a:ext cx="5887854" cy="3785652"/>
          </a:xfrm>
          <a:prstGeom prst="rect">
            <a:avLst/>
          </a:prstGeom>
          <a:noFill/>
        </p:spPr>
        <p:txBody>
          <a:bodyPr wrap="square" rtlCol="0">
            <a:spAutoFit/>
          </a:bodyPr>
          <a:lstStyle/>
          <a:p>
            <a:r>
              <a:rPr lang="en-US" altLang="zh-CN" sz="2400" dirty="0"/>
              <a:t>By the mid-1960s, the situation took an alarming turn with the outbreak of four more new pests, necessitating pesticide spraying to such an extent that 50% of the financial outlay on cotton production was accounted for by pesticides. In the early 1970s, the spraying frequently reached 70 times a season as the farmers were pushed to the wall by the invasion of genetically stronger insect species.</a:t>
            </a:r>
            <a:endParaRPr lang="zh-CN" altLang="zh-CN" sz="2400" dirty="0"/>
          </a:p>
        </p:txBody>
      </p:sp>
      <p:cxnSp>
        <p:nvCxnSpPr>
          <p:cNvPr id="8" name="直接连接符 7"/>
          <p:cNvCxnSpPr/>
          <p:nvPr/>
        </p:nvCxnSpPr>
        <p:spPr>
          <a:xfrm>
            <a:off x="4876419" y="1041400"/>
            <a:ext cx="0" cy="5150284"/>
          </a:xfrm>
          <a:prstGeom prst="line">
            <a:avLst/>
          </a:prstGeom>
        </p:spPr>
        <p:style>
          <a:lnRef idx="3">
            <a:schemeClr val="accent1"/>
          </a:lnRef>
          <a:fillRef idx="0">
            <a:schemeClr val="accent1"/>
          </a:fillRef>
          <a:effectRef idx="2">
            <a:schemeClr val="accent1"/>
          </a:effectRef>
          <a:fontRef idx="minor">
            <a:schemeClr val="tx1"/>
          </a:fontRef>
        </p:style>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选择题的步骤拆分</a:t>
            </a:r>
          </a:p>
        </p:txBody>
      </p:sp>
      <p:sp>
        <p:nvSpPr>
          <p:cNvPr id="3" name="内容占位符 2"/>
          <p:cNvSpPr>
            <a:spLocks noGrp="1"/>
          </p:cNvSpPr>
          <p:nvPr>
            <p:ph sz="half" idx="1"/>
          </p:nvPr>
        </p:nvSpPr>
        <p:spPr/>
        <p:txBody>
          <a:bodyPr/>
          <a:lstStyle/>
          <a:p>
            <a:pPr marL="0" indent="0">
              <a:buNone/>
            </a:pPr>
            <a:r>
              <a:rPr lang="en-US" altLang="zh-CN" b="1" dirty="0">
                <a:latin typeface="微软雅黑" panose="020B0503020204020204" charset="-122"/>
                <a:ea typeface="微软雅黑" panose="020B0503020204020204" charset="-122"/>
              </a:rPr>
              <a:t>1.2  </a:t>
            </a:r>
            <a:r>
              <a:rPr lang="zh-CN" altLang="en-US" b="1" dirty="0">
                <a:latin typeface="微软雅黑" panose="020B0503020204020204" charset="-122"/>
                <a:ea typeface="微软雅黑" panose="020B0503020204020204" charset="-122"/>
              </a:rPr>
              <a:t>定句</a:t>
            </a:r>
            <a:endParaRPr lang="en-US" altLang="zh-CN" b="1" dirty="0">
              <a:latin typeface="微软雅黑" panose="020B0503020204020204" charset="-122"/>
              <a:ea typeface="微软雅黑" panose="020B0503020204020204" charset="-122"/>
            </a:endParaRPr>
          </a:p>
          <a:p>
            <a:pPr marL="0" indent="0">
              <a:buNone/>
            </a:pPr>
            <a:endParaRPr lang="en-US" altLang="zh-CN" b="1" dirty="0">
              <a:latin typeface="微软雅黑" panose="020B0503020204020204" charset="-122"/>
              <a:ea typeface="微软雅黑" panose="020B0503020204020204" charset="-122"/>
            </a:endParaRPr>
          </a:p>
          <a:p>
            <a:pPr marL="0" indent="0">
              <a:buNone/>
            </a:pPr>
            <a:r>
              <a:rPr lang="zh-CN" altLang="en-US" b="1" dirty="0">
                <a:latin typeface="微软雅黑" panose="020B0503020204020204" charset="-122"/>
                <a:ea typeface="微软雅黑" panose="020B0503020204020204" charset="-122"/>
              </a:rPr>
              <a:t>为什么要定句？</a:t>
            </a:r>
            <a:endParaRPr lang="en-US" altLang="zh-CN" b="1" dirty="0">
              <a:latin typeface="微软雅黑" panose="020B0503020204020204" charset="-122"/>
              <a:ea typeface="微软雅黑" panose="020B0503020204020204" charset="-122"/>
            </a:endParaRPr>
          </a:p>
          <a:p>
            <a:pPr marL="0" indent="0">
              <a:buNone/>
            </a:pPr>
            <a:endParaRPr lang="en-US" altLang="zh-CN" b="1" dirty="0">
              <a:latin typeface="微软雅黑" panose="020B0503020204020204" charset="-122"/>
              <a:ea typeface="微软雅黑" panose="020B0503020204020204" charset="-122"/>
            </a:endParaRPr>
          </a:p>
          <a:p>
            <a:pPr marL="0" indent="0">
              <a:buNone/>
            </a:pPr>
            <a:r>
              <a:rPr lang="en-US" altLang="zh-CN" b="1" dirty="0">
                <a:latin typeface="微软雅黑" panose="020B0503020204020204" charset="-122"/>
                <a:ea typeface="微软雅黑" panose="020B0503020204020204" charset="-122"/>
              </a:rPr>
              <a:t>1</a:t>
            </a:r>
            <a:r>
              <a:rPr lang="zh-CN" altLang="en-US" b="1" dirty="0">
                <a:latin typeface="微软雅黑" panose="020B0503020204020204" charset="-122"/>
                <a:ea typeface="微软雅黑" panose="020B0503020204020204" charset="-122"/>
              </a:rPr>
              <a:t>、很多做错的题，是压根没看清楚题干问的是什么</a:t>
            </a:r>
            <a:endParaRPr lang="en-US" altLang="zh-CN" b="1" dirty="0">
              <a:latin typeface="微软雅黑" panose="020B0503020204020204" charset="-122"/>
              <a:ea typeface="微软雅黑" panose="020B0503020204020204" charset="-122"/>
            </a:endParaRPr>
          </a:p>
          <a:p>
            <a:pPr marL="0" indent="0">
              <a:buNone/>
            </a:pPr>
            <a:r>
              <a:rPr lang="en-US" altLang="zh-CN" b="1" dirty="0">
                <a:latin typeface="微软雅黑" panose="020B0503020204020204" charset="-122"/>
                <a:ea typeface="微软雅黑" panose="020B0503020204020204" charset="-122"/>
              </a:rPr>
              <a:t>2</a:t>
            </a:r>
            <a:r>
              <a:rPr lang="zh-CN" altLang="en-US" b="1" dirty="0">
                <a:latin typeface="微软雅黑" panose="020B0503020204020204" charset="-122"/>
                <a:ea typeface="微软雅黑" panose="020B0503020204020204" charset="-122"/>
              </a:rPr>
              <a:t>、定好了句子，很多无关的内容就不需要看了</a:t>
            </a:r>
            <a:endParaRPr lang="en-US" altLang="zh-CN" b="1" dirty="0">
              <a:latin typeface="微软雅黑" panose="020B0503020204020204" charset="-122"/>
              <a:ea typeface="微软雅黑" panose="020B0503020204020204" charset="-122"/>
            </a:endParaRPr>
          </a:p>
          <a:p>
            <a:pPr marL="0" indent="0">
              <a:buNone/>
            </a:pPr>
            <a:endParaRPr lang="en-US" altLang="zh-CN" b="1" dirty="0">
              <a:latin typeface="微软雅黑" panose="020B0503020204020204" charset="-122"/>
              <a:ea typeface="微软雅黑" panose="020B0503020204020204" charset="-122"/>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3"/>
          <p:cNvSpPr txBox="1"/>
          <p:nvPr/>
        </p:nvSpPr>
        <p:spPr>
          <a:xfrm>
            <a:off x="420911" y="1539050"/>
            <a:ext cx="4455508" cy="4154170"/>
          </a:xfrm>
          <a:prstGeom prst="rect">
            <a:avLst/>
          </a:prstGeom>
          <a:noFill/>
        </p:spPr>
        <p:txBody>
          <a:bodyPr wrap="square" rtlCol="0">
            <a:spAutoFit/>
          </a:bodyPr>
          <a:lstStyle/>
          <a:p>
            <a:r>
              <a:rPr lang="en-US" altLang="zh-CN" sz="2400" dirty="0"/>
              <a:t>10  </a:t>
            </a:r>
            <a:r>
              <a:rPr lang="en-US" altLang="zh-CN" sz="2400" dirty="0" err="1"/>
              <a:t>Maths</a:t>
            </a:r>
            <a:r>
              <a:rPr lang="en-US" altLang="zh-CN" sz="2400" dirty="0"/>
              <a:t> textbooks in Japanese schools are </a:t>
            </a:r>
            <a:endParaRPr lang="zh-CN" altLang="zh-CN" sz="2400" dirty="0"/>
          </a:p>
          <a:p>
            <a:endParaRPr lang="en-US" altLang="zh-CN" sz="2400" dirty="0"/>
          </a:p>
          <a:p>
            <a:r>
              <a:rPr lang="en-US" altLang="zh-CN" sz="2400" dirty="0"/>
              <a:t>A  cheap for pupils to buy. </a:t>
            </a:r>
            <a:endParaRPr lang="zh-CN" altLang="zh-CN" sz="2400" dirty="0"/>
          </a:p>
          <a:p>
            <a:r>
              <a:rPr lang="en-US" altLang="zh-CN" sz="2400" dirty="0"/>
              <a:t>B  well </a:t>
            </a:r>
            <a:r>
              <a:rPr lang="en-US" altLang="zh-CN" sz="2400" dirty="0" err="1"/>
              <a:t>organised</a:t>
            </a:r>
            <a:r>
              <a:rPr lang="en-US" altLang="zh-CN" sz="2400" dirty="0"/>
              <a:t> and adapted to the needs of the pupils. </a:t>
            </a:r>
            <a:endParaRPr lang="zh-CN" altLang="zh-CN" sz="2400" dirty="0"/>
          </a:p>
          <a:p>
            <a:r>
              <a:rPr lang="en-US" altLang="zh-CN" sz="2400" dirty="0"/>
              <a:t>C  written to be used in conjunction with TV </a:t>
            </a:r>
            <a:r>
              <a:rPr lang="en-US" altLang="zh-CN" sz="2400" dirty="0" err="1"/>
              <a:t>programmes</a:t>
            </a:r>
            <a:r>
              <a:rPr lang="en-US" altLang="zh-CN" sz="2400" dirty="0"/>
              <a:t>. </a:t>
            </a:r>
            <a:endParaRPr lang="zh-CN" altLang="zh-CN" sz="2400" dirty="0"/>
          </a:p>
          <a:p>
            <a:r>
              <a:rPr lang="en-US" altLang="zh-CN" sz="2400" dirty="0"/>
              <a:t>D  not very popular with many Japanese teachers.</a:t>
            </a:r>
            <a:endParaRPr lang="zh-CN" altLang="zh-CN" sz="2400" dirty="0"/>
          </a:p>
        </p:txBody>
      </p:sp>
      <p:sp>
        <p:nvSpPr>
          <p:cNvPr id="6" name="TextBox 4"/>
          <p:cNvSpPr txBox="1"/>
          <p:nvPr/>
        </p:nvSpPr>
        <p:spPr>
          <a:xfrm>
            <a:off x="5334328" y="1675246"/>
            <a:ext cx="6201840" cy="2677656"/>
          </a:xfrm>
          <a:prstGeom prst="rect">
            <a:avLst/>
          </a:prstGeom>
          <a:noFill/>
        </p:spPr>
        <p:txBody>
          <a:bodyPr wrap="square" rtlCol="0">
            <a:spAutoFit/>
          </a:bodyPr>
          <a:lstStyle/>
          <a:p>
            <a:r>
              <a:rPr lang="en-US" altLang="zh-CN" sz="2400" dirty="0"/>
              <a:t>These textbooks are, on the whole, small, presumably inexpensive to produce, but well set out and logically developed. (One teacher was particularly keen to introduce </a:t>
            </a:r>
            <a:r>
              <a:rPr lang="en-US" altLang="zh-CN" sz="2400" dirty="0" err="1"/>
              <a:t>colour</a:t>
            </a:r>
            <a:r>
              <a:rPr lang="en-US" altLang="zh-CN" sz="2400" dirty="0"/>
              <a:t> and pictures into </a:t>
            </a:r>
            <a:r>
              <a:rPr lang="en-US" altLang="zh-CN" sz="2400" dirty="0" err="1"/>
              <a:t>maths</a:t>
            </a:r>
            <a:r>
              <a:rPr lang="en-US" altLang="zh-CN" sz="2400" dirty="0"/>
              <a:t> textbooks: he felt this would make them more accessible to pupils brought up in a cartoon culture. )</a:t>
            </a:r>
            <a:endParaRPr lang="zh-CN" altLang="zh-CN" sz="2400" dirty="0"/>
          </a:p>
        </p:txBody>
      </p:sp>
      <p:cxnSp>
        <p:nvCxnSpPr>
          <p:cNvPr id="8" name="直接连接符 7"/>
          <p:cNvCxnSpPr/>
          <p:nvPr/>
        </p:nvCxnSpPr>
        <p:spPr>
          <a:xfrm>
            <a:off x="4876419" y="1041400"/>
            <a:ext cx="0" cy="5150284"/>
          </a:xfrm>
          <a:prstGeom prst="line">
            <a:avLst/>
          </a:prstGeom>
        </p:spPr>
        <p:style>
          <a:lnRef idx="3">
            <a:schemeClr val="accent1"/>
          </a:lnRef>
          <a:fillRef idx="0">
            <a:schemeClr val="accent1"/>
          </a:fillRef>
          <a:effectRef idx="2">
            <a:schemeClr val="accent1"/>
          </a:effectRef>
          <a:fontRef idx="minor">
            <a:schemeClr val="tx1"/>
          </a:fontRef>
        </p:style>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3"/>
          <p:cNvSpPr txBox="1"/>
          <p:nvPr/>
        </p:nvSpPr>
        <p:spPr>
          <a:xfrm>
            <a:off x="368956" y="1539050"/>
            <a:ext cx="4265389" cy="4154170"/>
          </a:xfrm>
          <a:prstGeom prst="rect">
            <a:avLst/>
          </a:prstGeom>
          <a:noFill/>
        </p:spPr>
        <p:txBody>
          <a:bodyPr wrap="square" rtlCol="0">
            <a:spAutoFit/>
          </a:bodyPr>
          <a:lstStyle/>
          <a:p>
            <a:r>
              <a:rPr lang="en-US" altLang="zh-CN" sz="2400" dirty="0"/>
              <a:t>11  When a new </a:t>
            </a:r>
            <a:r>
              <a:rPr lang="en-US" altLang="zh-CN" sz="2400" dirty="0" err="1"/>
              <a:t>maths</a:t>
            </a:r>
            <a:r>
              <a:rPr lang="en-US" altLang="zh-CN" sz="2400" dirty="0"/>
              <a:t> topic is introduced, </a:t>
            </a:r>
            <a:endParaRPr lang="zh-CN" altLang="zh-CN" sz="2400" dirty="0"/>
          </a:p>
          <a:p>
            <a:endParaRPr lang="en-US" altLang="zh-CN" sz="2400" dirty="0"/>
          </a:p>
          <a:p>
            <a:r>
              <a:rPr lang="en-US" altLang="zh-CN" sz="2400" dirty="0"/>
              <a:t>A  students answer questions on the board. </a:t>
            </a:r>
            <a:endParaRPr lang="zh-CN" altLang="zh-CN" sz="2400" dirty="0"/>
          </a:p>
          <a:p>
            <a:r>
              <a:rPr lang="en-US" altLang="zh-CN" sz="2400" dirty="0"/>
              <a:t>B  students rely entirely on the textbook. </a:t>
            </a:r>
            <a:endParaRPr lang="zh-CN" altLang="zh-CN" sz="2400" dirty="0"/>
          </a:p>
          <a:p>
            <a:r>
              <a:rPr lang="en-US" altLang="zh-CN" sz="2400" dirty="0"/>
              <a:t>C  it is carefully and patiently explained to the students. </a:t>
            </a:r>
            <a:endParaRPr lang="zh-CN" altLang="zh-CN" sz="2400" dirty="0"/>
          </a:p>
          <a:p>
            <a:r>
              <a:rPr lang="en-US" altLang="zh-CN" sz="2400" dirty="0"/>
              <a:t>D  it is usual for students to use extra worksheets. </a:t>
            </a:r>
            <a:endParaRPr lang="zh-CN" altLang="zh-CN" sz="2400" dirty="0"/>
          </a:p>
        </p:txBody>
      </p:sp>
      <p:sp>
        <p:nvSpPr>
          <p:cNvPr id="6" name="TextBox 4"/>
          <p:cNvSpPr txBox="1"/>
          <p:nvPr/>
        </p:nvSpPr>
        <p:spPr>
          <a:xfrm>
            <a:off x="5071503" y="1633277"/>
            <a:ext cx="6831051" cy="3416320"/>
          </a:xfrm>
          <a:prstGeom prst="rect">
            <a:avLst/>
          </a:prstGeom>
          <a:noFill/>
        </p:spPr>
        <p:txBody>
          <a:bodyPr wrap="square" rtlCol="0">
            <a:spAutoFit/>
          </a:bodyPr>
          <a:lstStyle/>
          <a:p>
            <a:r>
              <a:rPr lang="en-US" altLang="zh-CN" sz="2400" dirty="0"/>
              <a:t>After the homework has been discussed, the teacher explains the topic of the lesson, slowly and with a lot of repetition and elaboration. Examples are demonstrated on the board; questions from the textbook are worked through first with the class, and then the class is set questions from the textbook to do individually. Only rarely are supplementary worksheets distributed in a </a:t>
            </a:r>
            <a:r>
              <a:rPr lang="en-US" altLang="zh-CN" sz="2400" dirty="0" err="1"/>
              <a:t>maths</a:t>
            </a:r>
            <a:r>
              <a:rPr lang="en-US" altLang="zh-CN" sz="2400" dirty="0"/>
              <a:t> class. </a:t>
            </a:r>
            <a:endParaRPr lang="zh-CN" altLang="zh-CN" sz="2400" dirty="0"/>
          </a:p>
        </p:txBody>
      </p:sp>
      <p:cxnSp>
        <p:nvCxnSpPr>
          <p:cNvPr id="8" name="直接连接符 7"/>
          <p:cNvCxnSpPr/>
          <p:nvPr/>
        </p:nvCxnSpPr>
        <p:spPr>
          <a:xfrm>
            <a:off x="4876419" y="1041400"/>
            <a:ext cx="0" cy="5150284"/>
          </a:xfrm>
          <a:prstGeom prst="line">
            <a:avLst/>
          </a:prstGeom>
        </p:spPr>
        <p:style>
          <a:lnRef idx="3">
            <a:schemeClr val="accent1"/>
          </a:lnRef>
          <a:fillRef idx="0">
            <a:schemeClr val="accent1"/>
          </a:fillRef>
          <a:effectRef idx="2">
            <a:schemeClr val="accent1"/>
          </a:effectRef>
          <a:fontRef idx="minor">
            <a:schemeClr val="tx1"/>
          </a:fontRef>
        </p:style>
      </p:cxn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3"/>
          <p:cNvSpPr txBox="1"/>
          <p:nvPr/>
        </p:nvSpPr>
        <p:spPr>
          <a:xfrm>
            <a:off x="306611" y="1298037"/>
            <a:ext cx="4358907" cy="4523105"/>
          </a:xfrm>
          <a:prstGeom prst="rect">
            <a:avLst/>
          </a:prstGeom>
          <a:noFill/>
        </p:spPr>
        <p:txBody>
          <a:bodyPr wrap="square" rtlCol="0">
            <a:spAutoFit/>
          </a:bodyPr>
          <a:lstStyle/>
          <a:p>
            <a:r>
              <a:rPr lang="en-US" altLang="zh-CN" sz="2400" dirty="0"/>
              <a:t>12  How do schools deal with students who experience difficulties? </a:t>
            </a:r>
            <a:endParaRPr lang="zh-CN" altLang="zh-CN" sz="2400" dirty="0"/>
          </a:p>
          <a:p>
            <a:endParaRPr lang="en-US" altLang="zh-CN" sz="2400" dirty="0"/>
          </a:p>
          <a:p>
            <a:r>
              <a:rPr lang="en-US" altLang="zh-CN" sz="2400" dirty="0"/>
              <a:t>A  They are given appropriate supplementary tuition. </a:t>
            </a:r>
            <a:endParaRPr lang="zh-CN" altLang="zh-CN" sz="2400" dirty="0"/>
          </a:p>
          <a:p>
            <a:r>
              <a:rPr lang="en-US" altLang="zh-CN" sz="2400" dirty="0"/>
              <a:t>B  They are encouraged to copy from other pupils. </a:t>
            </a:r>
            <a:endParaRPr lang="zh-CN" altLang="zh-CN" sz="2400" dirty="0"/>
          </a:p>
          <a:p>
            <a:r>
              <a:rPr lang="en-US" altLang="zh-CN" sz="2400" dirty="0"/>
              <a:t>C  They are forced to explain their slow progress. </a:t>
            </a:r>
            <a:endParaRPr lang="zh-CN" altLang="zh-CN" sz="2400" dirty="0"/>
          </a:p>
          <a:p>
            <a:r>
              <a:rPr lang="en-US" altLang="zh-CN" sz="2400" dirty="0"/>
              <a:t>D  They are placed in a mixed-ability class. </a:t>
            </a:r>
            <a:endParaRPr lang="zh-CN" altLang="zh-CN" sz="2400" dirty="0"/>
          </a:p>
        </p:txBody>
      </p:sp>
      <p:sp>
        <p:nvSpPr>
          <p:cNvPr id="6" name="TextBox 4"/>
          <p:cNvSpPr txBox="1"/>
          <p:nvPr/>
        </p:nvSpPr>
        <p:spPr>
          <a:xfrm>
            <a:off x="5087321" y="1298037"/>
            <a:ext cx="6633624" cy="5077460"/>
          </a:xfrm>
          <a:prstGeom prst="rect">
            <a:avLst/>
          </a:prstGeom>
          <a:noFill/>
        </p:spPr>
        <p:txBody>
          <a:bodyPr wrap="square" rtlCol="0">
            <a:spAutoFit/>
          </a:bodyPr>
          <a:lstStyle/>
          <a:p>
            <a:r>
              <a:rPr lang="en-US" altLang="zh-CN" dirty="0"/>
              <a:t>E  It is remarkable that large, mixed-ability classes could be kept together for </a:t>
            </a:r>
            <a:r>
              <a:rPr lang="en-US" altLang="zh-CN" dirty="0" err="1"/>
              <a:t>maths</a:t>
            </a:r>
            <a:r>
              <a:rPr lang="en-US" altLang="zh-CN" dirty="0"/>
              <a:t> throughout all their compulsory schooling from 6 to 15. Teachers say that they give individual help at the end of a lesson or after school, setting extra work if necessary. In observed lessons, any strugglers would be assisted by the teacher or quietly seek help from their </a:t>
            </a:r>
            <a:r>
              <a:rPr lang="en-US" altLang="zh-CN" dirty="0" err="1"/>
              <a:t>neighbour</a:t>
            </a:r>
            <a:r>
              <a:rPr lang="en-US" altLang="zh-CN" dirty="0"/>
              <a:t>. Carefully fostered class identity makes pupils keen to help each other - anyway, it is in their interests since the class progresses together. </a:t>
            </a:r>
            <a:endParaRPr lang="zh-CN" altLang="zh-CN" dirty="0"/>
          </a:p>
          <a:p>
            <a:r>
              <a:rPr lang="en-US" altLang="zh-CN" dirty="0"/>
              <a:t>This scarcely seems adequate help to enable slow learners to keep up. However, the Japanese attitude towards education runs along the lines of 'if you work hard enough, you can do almost anything'. Parents are kept closely informed of their children's progress and will play a part in helping their children to keep up with class, sending them to '</a:t>
            </a:r>
            <a:r>
              <a:rPr lang="en-US" altLang="zh-CN" dirty="0" err="1"/>
              <a:t>Juku</a:t>
            </a:r>
            <a:r>
              <a:rPr lang="en-US" altLang="zh-CN" dirty="0"/>
              <a:t>' (private evening tuition) if extra help is needed and encouraging them to work harder. It seems to work, at least for 95 per cent of the school population. </a:t>
            </a:r>
            <a:endParaRPr lang="zh-CN" altLang="zh-CN" sz="2400" dirty="0"/>
          </a:p>
        </p:txBody>
      </p:sp>
      <p:cxnSp>
        <p:nvCxnSpPr>
          <p:cNvPr id="8" name="直接连接符 7"/>
          <p:cNvCxnSpPr/>
          <p:nvPr/>
        </p:nvCxnSpPr>
        <p:spPr>
          <a:xfrm>
            <a:off x="4876419" y="1041400"/>
            <a:ext cx="0" cy="5150284"/>
          </a:xfrm>
          <a:prstGeom prst="line">
            <a:avLst/>
          </a:prstGeom>
        </p:spPr>
        <p:style>
          <a:lnRef idx="3">
            <a:schemeClr val="accent1"/>
          </a:lnRef>
          <a:fillRef idx="0">
            <a:schemeClr val="accent1"/>
          </a:fillRef>
          <a:effectRef idx="2">
            <a:schemeClr val="accent1"/>
          </a:effectRef>
          <a:fontRef idx="minor">
            <a:schemeClr val="tx1"/>
          </a:fontRef>
        </p:style>
      </p:cxn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3"/>
          <p:cNvSpPr txBox="1"/>
          <p:nvPr/>
        </p:nvSpPr>
        <p:spPr>
          <a:xfrm>
            <a:off x="233874" y="1176482"/>
            <a:ext cx="4493990" cy="4892675"/>
          </a:xfrm>
          <a:prstGeom prst="rect">
            <a:avLst/>
          </a:prstGeom>
          <a:noFill/>
        </p:spPr>
        <p:txBody>
          <a:bodyPr wrap="square" rtlCol="0">
            <a:spAutoFit/>
          </a:bodyPr>
          <a:lstStyle/>
          <a:p>
            <a:r>
              <a:rPr lang="en-US" altLang="zh-CN" sz="2400" dirty="0"/>
              <a:t>13  Why do Japanese students tend to achieve relatively high rates of success in </a:t>
            </a:r>
            <a:r>
              <a:rPr lang="en-US" altLang="zh-CN" sz="2400" dirty="0" err="1"/>
              <a:t>maths</a:t>
            </a:r>
            <a:r>
              <a:rPr lang="en-US" altLang="zh-CN" sz="2400" dirty="0"/>
              <a:t>? </a:t>
            </a:r>
            <a:endParaRPr lang="zh-CN" altLang="zh-CN" sz="2400" dirty="0"/>
          </a:p>
          <a:p>
            <a:endParaRPr lang="en-US" altLang="zh-CN" sz="2400" dirty="0"/>
          </a:p>
          <a:p>
            <a:r>
              <a:rPr lang="en-US" altLang="zh-CN" sz="2400" dirty="0"/>
              <a:t>A  It is a compulsory subject in Japan. </a:t>
            </a:r>
            <a:endParaRPr lang="zh-CN" altLang="zh-CN" sz="2400" dirty="0"/>
          </a:p>
          <a:p>
            <a:r>
              <a:rPr lang="en-US" altLang="zh-CN" sz="2400" dirty="0"/>
              <a:t>B  They are used to working without help from others. </a:t>
            </a:r>
            <a:endParaRPr lang="zh-CN" altLang="zh-CN" sz="2400" dirty="0"/>
          </a:p>
          <a:p>
            <a:r>
              <a:rPr lang="en-US" altLang="zh-CN" sz="2400" dirty="0"/>
              <a:t>C  Much effort is made and correct answers are </a:t>
            </a:r>
            <a:r>
              <a:rPr lang="en-US" altLang="zh-CN" sz="2400" dirty="0" err="1"/>
              <a:t>emphasised</a:t>
            </a:r>
            <a:r>
              <a:rPr lang="en-US" altLang="zh-CN" sz="2400" dirty="0"/>
              <a:t>. </a:t>
            </a:r>
            <a:endParaRPr lang="zh-CN" altLang="zh-CN" sz="2400" dirty="0"/>
          </a:p>
          <a:p>
            <a:r>
              <a:rPr lang="en-US" altLang="zh-CN" sz="2400" dirty="0"/>
              <a:t>D  There is a strong emphasis on repetitive learning. </a:t>
            </a:r>
            <a:endParaRPr lang="zh-CN" altLang="zh-CN" sz="2400" dirty="0"/>
          </a:p>
        </p:txBody>
      </p:sp>
      <p:sp>
        <p:nvSpPr>
          <p:cNvPr id="6" name="TextBox 4"/>
          <p:cNvSpPr txBox="1"/>
          <p:nvPr/>
        </p:nvSpPr>
        <p:spPr>
          <a:xfrm>
            <a:off x="5024975" y="1262051"/>
            <a:ext cx="7003146" cy="4708981"/>
          </a:xfrm>
          <a:prstGeom prst="rect">
            <a:avLst/>
          </a:prstGeom>
          <a:noFill/>
        </p:spPr>
        <p:txBody>
          <a:bodyPr wrap="square" rtlCol="0">
            <a:spAutoFit/>
          </a:bodyPr>
          <a:lstStyle/>
          <a:p>
            <a:r>
              <a:rPr lang="en-US" altLang="zh-CN" sz="2000" dirty="0"/>
              <a:t>F  So what are the major contributing factors in the success of </a:t>
            </a:r>
            <a:r>
              <a:rPr lang="en-US" altLang="zh-CN" sz="2000" dirty="0" err="1"/>
              <a:t>maths</a:t>
            </a:r>
            <a:r>
              <a:rPr lang="en-US" altLang="zh-CN" sz="2000" dirty="0"/>
              <a:t> teaching? Clearly, attitudes are important. Education is valued greatly in Japanese culture; </a:t>
            </a:r>
            <a:r>
              <a:rPr lang="en-US" altLang="zh-CN" sz="2000" dirty="0" err="1"/>
              <a:t>maths</a:t>
            </a:r>
            <a:r>
              <a:rPr lang="en-US" altLang="zh-CN" sz="2000" dirty="0"/>
              <a:t> is </a:t>
            </a:r>
            <a:r>
              <a:rPr lang="en-US" altLang="zh-CN" sz="2000" dirty="0" err="1"/>
              <a:t>recognised</a:t>
            </a:r>
            <a:r>
              <a:rPr lang="en-US" altLang="zh-CN" sz="2000" dirty="0"/>
              <a:t> as an important compulsory subject throughout schooling; and the emphasis is on hard work coupled with a focus on accuracy. </a:t>
            </a:r>
            <a:endParaRPr lang="zh-CN" altLang="zh-CN" sz="2000" dirty="0"/>
          </a:p>
          <a:p>
            <a:r>
              <a:rPr lang="zh-CN" altLang="zh-CN" sz="2000" dirty="0"/>
              <a:t>　　</a:t>
            </a:r>
            <a:r>
              <a:rPr lang="en-US" altLang="zh-CN" sz="2000" dirty="0"/>
              <a:t>Other relevant points relate to the supportive attitude of a class towards slower pupils, the lack of competition within a class, and the positive emphasis on learning for oneself and improving one's own standard. And the view of repetitively boring lessons and learning the facts by heart, which is sometimes quoted in relation to Japanese classes, may be unfair and unjustified. No poor </a:t>
            </a:r>
            <a:r>
              <a:rPr lang="en-US" altLang="zh-CN" sz="2000" dirty="0" err="1"/>
              <a:t>maths</a:t>
            </a:r>
            <a:r>
              <a:rPr lang="en-US" altLang="zh-CN" sz="2000" dirty="0"/>
              <a:t> lessons were observed. They were mainly good and one or two were inspirational. </a:t>
            </a:r>
            <a:endParaRPr lang="zh-CN" altLang="zh-CN" sz="2000" dirty="0"/>
          </a:p>
        </p:txBody>
      </p:sp>
      <p:cxnSp>
        <p:nvCxnSpPr>
          <p:cNvPr id="8" name="直接连接符 7"/>
          <p:cNvCxnSpPr/>
          <p:nvPr/>
        </p:nvCxnSpPr>
        <p:spPr>
          <a:xfrm>
            <a:off x="4876419" y="1041400"/>
            <a:ext cx="0" cy="5150284"/>
          </a:xfrm>
          <a:prstGeom prst="line">
            <a:avLst/>
          </a:prstGeom>
        </p:spPr>
        <p:style>
          <a:lnRef idx="3">
            <a:schemeClr val="accent1"/>
          </a:lnRef>
          <a:fillRef idx="0">
            <a:schemeClr val="accent1"/>
          </a:fillRef>
          <a:effectRef idx="2">
            <a:schemeClr val="accent1"/>
          </a:effectRef>
          <a:fontRef idx="minor">
            <a:schemeClr val="tx1"/>
          </a:fontRef>
        </p:style>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第五讲教学计划</a:t>
            </a:r>
          </a:p>
        </p:txBody>
      </p:sp>
      <p:sp>
        <p:nvSpPr>
          <p:cNvPr id="3" name="内容占位符 2"/>
          <p:cNvSpPr>
            <a:spLocks noGrp="1"/>
          </p:cNvSpPr>
          <p:nvPr>
            <p:ph sz="half" idx="1"/>
          </p:nvPr>
        </p:nvSpPr>
        <p:spPr/>
        <p:txBody>
          <a:bodyPr/>
          <a:lstStyle/>
          <a:p>
            <a:pPr marL="0" indent="0">
              <a:buNone/>
            </a:pPr>
            <a:r>
              <a:rPr lang="en-US" altLang="zh-CN" dirty="0"/>
              <a:t>1</a:t>
            </a:r>
            <a:r>
              <a:rPr lang="zh-CN" altLang="en-US" dirty="0"/>
              <a:t>、选择题的解题步骤</a:t>
            </a:r>
            <a:endParaRPr lang="en-US" altLang="zh-CN" dirty="0"/>
          </a:p>
          <a:p>
            <a:pPr marL="0" indent="0">
              <a:buNone/>
            </a:pPr>
            <a:r>
              <a:rPr lang="en-US" altLang="zh-CN" dirty="0"/>
              <a:t>2</a:t>
            </a:r>
            <a:r>
              <a:rPr lang="zh-CN" altLang="en-US" dirty="0"/>
              <a:t>、排除法与代入法的综合应用</a:t>
            </a:r>
            <a:endParaRPr lang="en-US" altLang="zh-CN" dirty="0"/>
          </a:p>
          <a:p>
            <a:pPr marL="0" indent="0">
              <a:buNone/>
            </a:pPr>
            <a:r>
              <a:rPr lang="en-US" altLang="zh-CN" dirty="0"/>
              <a:t>3</a:t>
            </a:r>
            <a:r>
              <a:rPr lang="zh-CN" altLang="en-US" dirty="0"/>
              <a:t>、例证题的解题理念</a:t>
            </a:r>
            <a:endParaRPr lang="en-US" altLang="zh-CN" dirty="0"/>
          </a:p>
          <a:p>
            <a:pPr marL="0" indent="0">
              <a:buNone/>
            </a:pPr>
            <a:r>
              <a:rPr lang="en-US" altLang="zh-CN" dirty="0"/>
              <a:t>4</a:t>
            </a:r>
            <a:r>
              <a:rPr lang="zh-CN" altLang="en-US" dirty="0"/>
              <a:t>、简答题的解题技巧</a:t>
            </a:r>
            <a:endParaRPr lang="en-US" altLang="zh-CN"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选择题的步骤拆分</a:t>
            </a:r>
          </a:p>
        </p:txBody>
      </p:sp>
      <p:sp>
        <p:nvSpPr>
          <p:cNvPr id="3" name="内容占位符 2"/>
          <p:cNvSpPr>
            <a:spLocks noGrp="1"/>
          </p:cNvSpPr>
          <p:nvPr>
            <p:ph sz="half" idx="1"/>
          </p:nvPr>
        </p:nvSpPr>
        <p:spPr/>
        <p:txBody>
          <a:bodyPr/>
          <a:lstStyle/>
          <a:p>
            <a:pPr marL="0" indent="0">
              <a:buNone/>
            </a:pPr>
            <a:r>
              <a:rPr lang="en-US" altLang="zh-CN" b="1" dirty="0">
                <a:latin typeface="微软雅黑" panose="020B0503020204020204" charset="-122"/>
                <a:ea typeface="微软雅黑" panose="020B0503020204020204" charset="-122"/>
              </a:rPr>
              <a:t>2.1  </a:t>
            </a:r>
            <a:r>
              <a:rPr lang="zh-CN" altLang="en-US" b="1" dirty="0">
                <a:latin typeface="微软雅黑" panose="020B0503020204020204" charset="-122"/>
                <a:ea typeface="微软雅黑" panose="020B0503020204020204" charset="-122"/>
              </a:rPr>
              <a:t>排除</a:t>
            </a:r>
            <a:endParaRPr lang="en-US" altLang="zh-CN" b="1" dirty="0">
              <a:latin typeface="微软雅黑" panose="020B0503020204020204" charset="-122"/>
              <a:ea typeface="微软雅黑" panose="020B0503020204020204" charset="-122"/>
            </a:endParaRPr>
          </a:p>
          <a:p>
            <a:pPr marL="0" indent="0">
              <a:buNone/>
            </a:pPr>
            <a:r>
              <a:rPr lang="en-US" altLang="zh-CN" b="1" dirty="0">
                <a:latin typeface="微软雅黑" panose="020B0503020204020204" charset="-122"/>
                <a:ea typeface="微软雅黑" panose="020B0503020204020204" charset="-122"/>
              </a:rPr>
              <a:t>2.2  </a:t>
            </a:r>
            <a:r>
              <a:rPr lang="zh-CN" altLang="en-US" b="1" dirty="0">
                <a:latin typeface="微软雅黑" panose="020B0503020204020204" charset="-122"/>
                <a:ea typeface="微软雅黑" panose="020B0503020204020204" charset="-122"/>
              </a:rPr>
              <a:t>检验</a:t>
            </a:r>
            <a:endParaRPr lang="en-US" altLang="zh-CN" b="1" dirty="0">
              <a:latin typeface="微软雅黑" panose="020B0503020204020204" charset="-122"/>
              <a:ea typeface="微软雅黑" panose="020B0503020204020204" charset="-122"/>
            </a:endParaRPr>
          </a:p>
          <a:p>
            <a:pPr marL="0" indent="0">
              <a:buNone/>
            </a:pPr>
            <a:endParaRPr lang="en-US" altLang="zh-CN" b="1" dirty="0">
              <a:latin typeface="微软雅黑" panose="020B0503020204020204" charset="-122"/>
              <a:ea typeface="微软雅黑" panose="020B0503020204020204" charset="-122"/>
            </a:endParaRPr>
          </a:p>
          <a:p>
            <a:pPr marL="0" indent="0">
              <a:buNone/>
            </a:pPr>
            <a:r>
              <a:rPr lang="zh-CN" altLang="en-US" b="1" dirty="0">
                <a:latin typeface="微软雅黑" panose="020B0503020204020204" charset="-122"/>
                <a:ea typeface="微软雅黑" panose="020B0503020204020204" charset="-122"/>
              </a:rPr>
              <a:t>我们需要知道错误选项为什么错误</a:t>
            </a:r>
            <a:endParaRPr lang="en-US" altLang="zh-CN" b="1" dirty="0">
              <a:latin typeface="微软雅黑" panose="020B0503020204020204" charset="-122"/>
              <a:ea typeface="微软雅黑" panose="020B0503020204020204" charset="-122"/>
            </a:endParaRPr>
          </a:p>
          <a:p>
            <a:pPr marL="0" indent="0">
              <a:buNone/>
            </a:pPr>
            <a:r>
              <a:rPr lang="zh-CN" altLang="en-US" b="1" dirty="0">
                <a:latin typeface="微软雅黑" panose="020B0503020204020204" charset="-122"/>
                <a:ea typeface="微软雅黑" panose="020B0503020204020204" charset="-122"/>
              </a:rPr>
              <a:t>更需要了解正确的选项为什么正确</a:t>
            </a:r>
            <a:endParaRPr lang="zh-CN" altLang="zh-CN" b="1" dirty="0">
              <a:latin typeface="微软雅黑" panose="020B0503020204020204" charset="-122"/>
              <a:ea typeface="微软雅黑" panose="020B0503020204020204" charset="-122"/>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错误选项的设定</a:t>
            </a:r>
          </a:p>
        </p:txBody>
      </p:sp>
      <p:sp>
        <p:nvSpPr>
          <p:cNvPr id="3" name="内容占位符 2"/>
          <p:cNvSpPr>
            <a:spLocks noGrp="1"/>
          </p:cNvSpPr>
          <p:nvPr>
            <p:ph sz="half" idx="1"/>
          </p:nvPr>
        </p:nvSpPr>
        <p:spPr>
          <a:xfrm>
            <a:off x="834887" y="2092675"/>
            <a:ext cx="11926957" cy="4195481"/>
          </a:xfrm>
        </p:spPr>
        <p:txBody>
          <a:bodyPr/>
          <a:lstStyle/>
          <a:p>
            <a:pPr marL="0" indent="0">
              <a:buNone/>
            </a:pPr>
            <a:r>
              <a:rPr lang="zh-CN" altLang="en-US" sz="3200" b="1" dirty="0">
                <a:effectLst>
                  <a:outerShdw blurRad="38100" dist="38100" dir="2700000" algn="tl">
                    <a:srgbClr val="000000">
                      <a:alpha val="43137"/>
                    </a:srgbClr>
                  </a:outerShdw>
                </a:effectLst>
                <a:latin typeface="微软雅黑" panose="020B0503020204020204" charset="-122"/>
                <a:ea typeface="微软雅黑" panose="020B0503020204020204" charset="-122"/>
              </a:rPr>
              <a:t>无：选项中有一部分原文说了，有一部分没说</a:t>
            </a:r>
            <a:endParaRPr lang="en-US" altLang="zh-CN" sz="3200" b="1" dirty="0">
              <a:effectLst>
                <a:outerShdw blurRad="38100" dist="38100" dir="2700000" algn="tl">
                  <a:srgbClr val="000000">
                    <a:alpha val="43137"/>
                  </a:srgbClr>
                </a:outerShdw>
              </a:effectLst>
              <a:latin typeface="微软雅黑" panose="020B0503020204020204" charset="-122"/>
              <a:ea typeface="微软雅黑" panose="020B0503020204020204" charset="-122"/>
            </a:endParaRPr>
          </a:p>
          <a:p>
            <a:pPr marL="0" indent="0">
              <a:buNone/>
            </a:pPr>
            <a:r>
              <a:rPr lang="zh-CN" altLang="en-US" sz="3200" b="1" dirty="0">
                <a:effectLst>
                  <a:outerShdw blurRad="38100" dist="38100" dir="2700000" algn="tl">
                    <a:srgbClr val="000000">
                      <a:alpha val="43137"/>
                    </a:srgbClr>
                  </a:outerShdw>
                </a:effectLst>
                <a:latin typeface="微软雅黑" panose="020B0503020204020204" charset="-122"/>
                <a:ea typeface="微软雅黑" panose="020B0503020204020204" charset="-122"/>
              </a:rPr>
              <a:t>反：趋势相反</a:t>
            </a:r>
            <a:endParaRPr lang="en-US" altLang="zh-CN" sz="3200" b="1" dirty="0">
              <a:effectLst>
                <a:outerShdw blurRad="38100" dist="38100" dir="2700000" algn="tl">
                  <a:srgbClr val="000000">
                    <a:alpha val="43137"/>
                  </a:srgbClr>
                </a:outerShdw>
              </a:effectLst>
              <a:latin typeface="微软雅黑" panose="020B0503020204020204" charset="-122"/>
              <a:ea typeface="微软雅黑" panose="020B0503020204020204" charset="-122"/>
            </a:endParaRPr>
          </a:p>
          <a:p>
            <a:pPr marL="0" indent="0">
              <a:buNone/>
            </a:pPr>
            <a:r>
              <a:rPr lang="zh-CN" altLang="en-US" sz="3200" b="1" dirty="0">
                <a:effectLst>
                  <a:outerShdw blurRad="38100" dist="38100" dir="2700000" algn="tl">
                    <a:srgbClr val="000000">
                      <a:alpha val="43137"/>
                    </a:srgbClr>
                  </a:outerShdw>
                </a:effectLst>
                <a:latin typeface="微软雅黑" panose="020B0503020204020204" charset="-122"/>
                <a:ea typeface="微软雅黑" panose="020B0503020204020204" charset="-122"/>
              </a:rPr>
              <a:t>偏：句子本身正确，但与题干无关</a:t>
            </a:r>
            <a:endParaRPr lang="en-US" altLang="zh-CN" sz="3200" b="1" dirty="0">
              <a:effectLst>
                <a:outerShdw blurRad="38100" dist="38100" dir="2700000" algn="tl">
                  <a:srgbClr val="000000">
                    <a:alpha val="43137"/>
                  </a:srgbClr>
                </a:outerShdw>
              </a:effectLst>
              <a:latin typeface="微软雅黑" panose="020B0503020204020204" charset="-122"/>
              <a:ea typeface="微软雅黑" panose="020B0503020204020204" charset="-122"/>
            </a:endParaRPr>
          </a:p>
          <a:p>
            <a:pPr marL="0" indent="0">
              <a:buNone/>
            </a:pPr>
            <a:r>
              <a:rPr lang="zh-CN" altLang="en-US" sz="3200" b="1" dirty="0">
                <a:effectLst>
                  <a:outerShdw blurRad="38100" dist="38100" dir="2700000" algn="tl">
                    <a:srgbClr val="000000">
                      <a:alpha val="43137"/>
                    </a:srgbClr>
                  </a:outerShdw>
                </a:effectLst>
                <a:latin typeface="微软雅黑" panose="020B0503020204020204" charset="-122"/>
                <a:ea typeface="微软雅黑" panose="020B0503020204020204" charset="-122"/>
              </a:rPr>
              <a:t>混：每个词原文都有，但根本没有这层关系</a:t>
            </a:r>
            <a:endParaRPr lang="en-US" altLang="zh-CN" sz="3200" b="1" dirty="0">
              <a:effectLst>
                <a:outerShdw blurRad="38100" dist="38100" dir="2700000" algn="tl">
                  <a:srgbClr val="000000">
                    <a:alpha val="43137"/>
                  </a:srgbClr>
                </a:outerShdw>
              </a:effectLst>
              <a:latin typeface="微软雅黑" panose="020B0503020204020204" charset="-122"/>
              <a:ea typeface="微软雅黑" panose="020B0503020204020204" charset="-122"/>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错误选项的设定</a:t>
            </a:r>
          </a:p>
        </p:txBody>
      </p:sp>
      <p:sp>
        <p:nvSpPr>
          <p:cNvPr id="3" name="内容占位符 2"/>
          <p:cNvSpPr>
            <a:spLocks noGrp="1"/>
          </p:cNvSpPr>
          <p:nvPr>
            <p:ph sz="half" idx="1"/>
          </p:nvPr>
        </p:nvSpPr>
        <p:spPr>
          <a:xfrm>
            <a:off x="834887" y="2092675"/>
            <a:ext cx="11926957" cy="4195481"/>
          </a:xfrm>
        </p:spPr>
        <p:txBody>
          <a:bodyPr/>
          <a:lstStyle/>
          <a:p>
            <a:pPr marL="0" indent="0">
              <a:buNone/>
            </a:pPr>
            <a:r>
              <a:rPr lang="zh-CN" altLang="en-US" sz="3600" b="1" dirty="0">
                <a:effectLst>
                  <a:outerShdw blurRad="38100" dist="38100" dir="2700000" algn="tl">
                    <a:srgbClr val="000000">
                      <a:alpha val="43137"/>
                    </a:srgbClr>
                  </a:outerShdw>
                </a:effectLst>
                <a:latin typeface="微软雅黑" panose="020B0503020204020204" charset="-122"/>
                <a:ea typeface="微软雅黑" panose="020B0503020204020204" charset="-122"/>
              </a:rPr>
              <a:t>不要因为不认识正确选项</a:t>
            </a:r>
            <a:endParaRPr lang="en-US" altLang="zh-CN" sz="3600" b="1" dirty="0">
              <a:effectLst>
                <a:outerShdw blurRad="38100" dist="38100" dir="2700000" algn="tl">
                  <a:srgbClr val="000000">
                    <a:alpha val="43137"/>
                  </a:srgbClr>
                </a:outerShdw>
              </a:effectLst>
              <a:latin typeface="微软雅黑" panose="020B0503020204020204" charset="-122"/>
              <a:ea typeface="微软雅黑" panose="020B0503020204020204" charset="-122"/>
            </a:endParaRPr>
          </a:p>
          <a:p>
            <a:pPr marL="0" indent="0">
              <a:buNone/>
            </a:pPr>
            <a:r>
              <a:rPr lang="zh-CN" altLang="en-US" sz="3600" b="1" dirty="0">
                <a:effectLst>
                  <a:outerShdw blurRad="38100" dist="38100" dir="2700000" algn="tl">
                    <a:srgbClr val="000000">
                      <a:alpha val="43137"/>
                    </a:srgbClr>
                  </a:outerShdw>
                </a:effectLst>
                <a:latin typeface="微软雅黑" panose="020B0503020204020204" charset="-122"/>
                <a:ea typeface="微软雅黑" panose="020B0503020204020204" charset="-122"/>
              </a:rPr>
              <a:t>或者故意把正确答案翻译错而排除</a:t>
            </a:r>
            <a:endParaRPr lang="en-US" altLang="zh-CN" sz="3600" b="1" dirty="0">
              <a:effectLst>
                <a:outerShdw blurRad="38100" dist="38100" dir="2700000" algn="tl">
                  <a:srgbClr val="000000">
                    <a:alpha val="43137"/>
                  </a:srgbClr>
                </a:outerShdw>
              </a:effectLst>
              <a:latin typeface="微软雅黑" panose="020B0503020204020204" charset="-122"/>
              <a:ea typeface="微软雅黑" panose="020B0503020204020204" charset="-122"/>
            </a:endParaRPr>
          </a:p>
          <a:p>
            <a:pPr marL="0" indent="0">
              <a:buNone/>
            </a:pPr>
            <a:endParaRPr lang="en-US" altLang="zh-CN" sz="3600" b="1" dirty="0">
              <a:effectLst>
                <a:outerShdw blurRad="38100" dist="38100" dir="2700000" algn="tl">
                  <a:srgbClr val="000000">
                    <a:alpha val="43137"/>
                  </a:srgbClr>
                </a:outerShdw>
              </a:effectLst>
              <a:latin typeface="微软雅黑" panose="020B0503020204020204" charset="-122"/>
              <a:ea typeface="微软雅黑" panose="020B0503020204020204" charset="-122"/>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3"/>
          <p:cNvSpPr txBox="1"/>
          <p:nvPr/>
        </p:nvSpPr>
        <p:spPr>
          <a:xfrm>
            <a:off x="197485" y="1219835"/>
            <a:ext cx="4374515" cy="4892675"/>
          </a:xfrm>
          <a:prstGeom prst="rect">
            <a:avLst/>
          </a:prstGeom>
          <a:noFill/>
        </p:spPr>
        <p:txBody>
          <a:bodyPr wrap="square" rtlCol="0">
            <a:spAutoFit/>
          </a:bodyPr>
          <a:lstStyle/>
          <a:p>
            <a:r>
              <a:rPr lang="en-US" altLang="zh-CN" sz="2400" dirty="0"/>
              <a:t>14 The use of </a:t>
            </a:r>
            <a:r>
              <a:rPr lang="en-US" altLang="zh-CN" sz="2400" dirty="0">
                <a:solidFill>
                  <a:srgbClr val="FF0000"/>
                </a:solidFill>
              </a:rPr>
              <a:t>pesticides</a:t>
            </a:r>
            <a:r>
              <a:rPr lang="en-US" altLang="zh-CN" sz="2400" dirty="0"/>
              <a:t> has </a:t>
            </a:r>
            <a:r>
              <a:rPr lang="en-US" altLang="zh-CN" sz="2400" dirty="0">
                <a:solidFill>
                  <a:srgbClr val="FF0000"/>
                </a:solidFill>
              </a:rPr>
              <a:t>contributed to</a:t>
            </a:r>
            <a:endParaRPr lang="zh-CN" altLang="zh-CN" sz="2400" dirty="0">
              <a:solidFill>
                <a:srgbClr val="FF0000"/>
              </a:solidFill>
            </a:endParaRPr>
          </a:p>
          <a:p>
            <a:endParaRPr lang="en-US" altLang="zh-CN" sz="2400" dirty="0"/>
          </a:p>
          <a:p>
            <a:r>
              <a:rPr lang="en-US" altLang="zh-CN" sz="2400" dirty="0"/>
              <a:t>A  </a:t>
            </a:r>
            <a:r>
              <a:rPr lang="en-US" altLang="zh-CN" sz="2400" dirty="0" err="1"/>
              <a:t>a</a:t>
            </a:r>
            <a:r>
              <a:rPr lang="en-US" altLang="zh-CN" sz="2400" dirty="0"/>
              <a:t> change in the way ecologies are classified by </a:t>
            </a:r>
            <a:r>
              <a:rPr lang="en-US" altLang="zh-CN" sz="2400" dirty="0" err="1"/>
              <a:t>agroecologists</a:t>
            </a:r>
            <a:r>
              <a:rPr lang="en-US" altLang="zh-CN" sz="2400" dirty="0"/>
              <a:t>.</a:t>
            </a:r>
            <a:endParaRPr lang="zh-CN" altLang="zh-CN" sz="2400" dirty="0"/>
          </a:p>
          <a:p>
            <a:r>
              <a:rPr lang="en-US" altLang="zh-CN" sz="2400" dirty="0"/>
              <a:t>B  an imbalance of many ecologies around the world.</a:t>
            </a:r>
            <a:endParaRPr lang="zh-CN" altLang="zh-CN" sz="2400" dirty="0"/>
          </a:p>
          <a:p>
            <a:r>
              <a:rPr lang="en-US" altLang="zh-CN" sz="2400" dirty="0"/>
              <a:t>C  the prevention of ecological disasters in the world .</a:t>
            </a:r>
            <a:endParaRPr lang="zh-CN" altLang="zh-CN" sz="2400" dirty="0"/>
          </a:p>
          <a:p>
            <a:r>
              <a:rPr lang="en-US" altLang="zh-CN" sz="2400" dirty="0"/>
              <a:t>D  an increase in the range of ecologies which can be usefully farmed.</a:t>
            </a:r>
            <a:endParaRPr lang="zh-CN" altLang="zh-CN" sz="2400" dirty="0"/>
          </a:p>
        </p:txBody>
      </p:sp>
      <p:sp>
        <p:nvSpPr>
          <p:cNvPr id="6" name="TextBox 4"/>
          <p:cNvSpPr txBox="1"/>
          <p:nvPr/>
        </p:nvSpPr>
        <p:spPr>
          <a:xfrm>
            <a:off x="5136900" y="1540163"/>
            <a:ext cx="5815118" cy="3785652"/>
          </a:xfrm>
          <a:prstGeom prst="rect">
            <a:avLst/>
          </a:prstGeom>
          <a:noFill/>
        </p:spPr>
        <p:txBody>
          <a:bodyPr wrap="square" rtlCol="0">
            <a:spAutoFit/>
          </a:bodyPr>
          <a:lstStyle/>
          <a:p>
            <a:r>
              <a:rPr lang="en-US" altLang="zh-CN" sz="2400" dirty="0"/>
              <a:t>The continuous and reckless use of synthetic chemicals for the control of pests which pose a threat to agricultural crops and human health is proving to be counter-productive. Apart from engendering widespread ecological disorders</a:t>
            </a:r>
            <a:r>
              <a:rPr lang="en-US" altLang="zh-CN" sz="2400" dirty="0">
                <a:solidFill>
                  <a:srgbClr val="FF0000"/>
                </a:solidFill>
              </a:rPr>
              <a:t>, pesticides have contributed to </a:t>
            </a:r>
            <a:r>
              <a:rPr lang="en-US" altLang="zh-CN" sz="2400" dirty="0"/>
              <a:t>the emergence of a new breed of chemical-resistant, highly lethal superbugs.</a:t>
            </a:r>
            <a:endParaRPr lang="zh-CN" altLang="zh-CN" sz="2400" dirty="0"/>
          </a:p>
        </p:txBody>
      </p:sp>
      <p:cxnSp>
        <p:nvCxnSpPr>
          <p:cNvPr id="8" name="直接连接符 7"/>
          <p:cNvCxnSpPr/>
          <p:nvPr/>
        </p:nvCxnSpPr>
        <p:spPr>
          <a:xfrm>
            <a:off x="4876419" y="1041400"/>
            <a:ext cx="0" cy="5150284"/>
          </a:xfrm>
          <a:prstGeom prst="line">
            <a:avLst/>
          </a:prstGeom>
        </p:spPr>
        <p:style>
          <a:lnRef idx="3">
            <a:schemeClr val="accent1"/>
          </a:lnRef>
          <a:fillRef idx="0">
            <a:schemeClr val="accent1"/>
          </a:fillRef>
          <a:effectRef idx="2">
            <a:schemeClr val="accent1"/>
          </a:effectRef>
          <a:fontRef idx="minor">
            <a:schemeClr val="tx1"/>
          </a:fontRef>
        </p:style>
      </p:cxn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3"/>
          <p:cNvSpPr txBox="1"/>
          <p:nvPr/>
        </p:nvSpPr>
        <p:spPr>
          <a:xfrm>
            <a:off x="358557" y="1298896"/>
            <a:ext cx="4637242" cy="4892675"/>
          </a:xfrm>
          <a:prstGeom prst="rect">
            <a:avLst/>
          </a:prstGeom>
          <a:noFill/>
        </p:spPr>
        <p:txBody>
          <a:bodyPr wrap="square" rtlCol="0">
            <a:spAutoFit/>
          </a:bodyPr>
          <a:lstStyle/>
          <a:p>
            <a:r>
              <a:rPr lang="en-US" altLang="zh-CN" sz="2400" dirty="0"/>
              <a:t>15 The Food and Agriculture </a:t>
            </a:r>
            <a:r>
              <a:rPr lang="en-US" altLang="zh-CN" sz="2400" dirty="0" err="1"/>
              <a:t>Organisation</a:t>
            </a:r>
            <a:r>
              <a:rPr lang="en-US" altLang="zh-CN" sz="2400" dirty="0"/>
              <a:t> has counted more </a:t>
            </a:r>
            <a:r>
              <a:rPr lang="en-US" altLang="zh-CN" sz="2400" dirty="0">
                <a:solidFill>
                  <a:srgbClr val="FF0000"/>
                </a:solidFill>
              </a:rPr>
              <a:t>than 300 agricultural pests which </a:t>
            </a:r>
            <a:endParaRPr lang="zh-CN" altLang="zh-CN" sz="2400" dirty="0">
              <a:solidFill>
                <a:srgbClr val="FF0000"/>
              </a:solidFill>
            </a:endParaRPr>
          </a:p>
          <a:p>
            <a:endParaRPr lang="en-US" altLang="zh-CN" sz="2400" dirty="0"/>
          </a:p>
          <a:p>
            <a:r>
              <a:rPr lang="en-US" altLang="zh-CN" sz="2400" dirty="0"/>
              <a:t>A  are no longer responding to most pesticides in use.</a:t>
            </a:r>
            <a:endParaRPr lang="zh-CN" altLang="zh-CN" sz="2400" dirty="0"/>
          </a:p>
          <a:p>
            <a:r>
              <a:rPr lang="en-US" altLang="zh-CN" sz="2400" dirty="0"/>
              <a:t>B  can be easily controlled through the use of pesticides. </a:t>
            </a:r>
            <a:endParaRPr lang="zh-CN" altLang="zh-CN" sz="2400" dirty="0"/>
          </a:p>
          <a:p>
            <a:r>
              <a:rPr lang="en-US" altLang="zh-CN" sz="2400" dirty="0"/>
              <a:t>C  continue to spread disease in a wide range of crops.</a:t>
            </a:r>
            <a:endParaRPr lang="zh-CN" altLang="zh-CN" sz="2400" dirty="0"/>
          </a:p>
          <a:p>
            <a:r>
              <a:rPr lang="en-US" altLang="zh-CN" sz="2400" dirty="0"/>
              <a:t>D  may be used as part of bio-control’s replacement of pesticides.</a:t>
            </a:r>
            <a:endParaRPr lang="zh-CN" altLang="zh-CN" sz="2400" dirty="0"/>
          </a:p>
        </p:txBody>
      </p:sp>
      <p:sp>
        <p:nvSpPr>
          <p:cNvPr id="6" name="TextBox 4"/>
          <p:cNvSpPr txBox="1"/>
          <p:nvPr/>
        </p:nvSpPr>
        <p:spPr>
          <a:xfrm>
            <a:off x="5220026" y="1667369"/>
            <a:ext cx="5908637" cy="3416320"/>
          </a:xfrm>
          <a:prstGeom prst="rect">
            <a:avLst/>
          </a:prstGeom>
          <a:noFill/>
        </p:spPr>
        <p:txBody>
          <a:bodyPr wrap="square" rtlCol="0">
            <a:spAutoFit/>
          </a:bodyPr>
          <a:lstStyle/>
          <a:p>
            <a:r>
              <a:rPr lang="en-US" altLang="zh-CN" sz="2400" dirty="0"/>
              <a:t>According to a recent study by the Food and Agriculture </a:t>
            </a:r>
            <a:r>
              <a:rPr lang="en-US" altLang="zh-CN" sz="2400" dirty="0" err="1"/>
              <a:t>Organisation</a:t>
            </a:r>
            <a:r>
              <a:rPr lang="en-US" altLang="zh-CN" sz="2400" dirty="0"/>
              <a:t> (FAO), </a:t>
            </a:r>
            <a:r>
              <a:rPr lang="en-US" altLang="zh-CN" sz="2400" dirty="0">
                <a:solidFill>
                  <a:srgbClr val="FF0000"/>
                </a:solidFill>
              </a:rPr>
              <a:t>more than 300 species of agricultural pests </a:t>
            </a:r>
            <a:r>
              <a:rPr lang="en-US" altLang="zh-CN" sz="2400" dirty="0"/>
              <a:t>have developed resistance to a wide range of potent chemicals. Not to be left behind are the disease-spreading pests, about 100 species of which have become immune to a variety of insecticides now in use.</a:t>
            </a:r>
            <a:endParaRPr lang="zh-CN" altLang="zh-CN" sz="2400" dirty="0"/>
          </a:p>
        </p:txBody>
      </p:sp>
      <p:cxnSp>
        <p:nvCxnSpPr>
          <p:cNvPr id="8" name="直接连接符 7"/>
          <p:cNvCxnSpPr/>
          <p:nvPr/>
        </p:nvCxnSpPr>
        <p:spPr>
          <a:xfrm>
            <a:off x="4876419" y="1041400"/>
            <a:ext cx="0" cy="5150284"/>
          </a:xfrm>
          <a:prstGeom prst="line">
            <a:avLst/>
          </a:prstGeom>
        </p:spPr>
        <p:style>
          <a:lnRef idx="3">
            <a:schemeClr val="accent1"/>
          </a:lnRef>
          <a:fillRef idx="0">
            <a:schemeClr val="accent1"/>
          </a:fillRef>
          <a:effectRef idx="2">
            <a:schemeClr val="accent1"/>
          </a:effectRef>
          <a:fontRef idx="minor">
            <a:schemeClr val="tx1"/>
          </a:fontRef>
        </p:style>
      </p:cxn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3"/>
          <p:cNvSpPr txBox="1"/>
          <p:nvPr/>
        </p:nvSpPr>
        <p:spPr>
          <a:xfrm>
            <a:off x="248747" y="1297882"/>
            <a:ext cx="4627037" cy="4893647"/>
          </a:xfrm>
          <a:prstGeom prst="rect">
            <a:avLst/>
          </a:prstGeom>
          <a:noFill/>
        </p:spPr>
        <p:txBody>
          <a:bodyPr wrap="square" rtlCol="0">
            <a:spAutoFit/>
          </a:bodyPr>
          <a:lstStyle/>
          <a:p>
            <a:r>
              <a:rPr lang="en-US" altLang="zh-CN" sz="2400" dirty="0"/>
              <a:t>16 </a:t>
            </a:r>
            <a:r>
              <a:rPr lang="en-US" altLang="zh-CN" sz="2400" dirty="0">
                <a:solidFill>
                  <a:srgbClr val="FF0000"/>
                </a:solidFill>
              </a:rPr>
              <a:t>Cotton farmers in Central America began</a:t>
            </a:r>
            <a:r>
              <a:rPr lang="en-US" altLang="zh-CN" sz="2400" dirty="0"/>
              <a:t> to use </a:t>
            </a:r>
            <a:r>
              <a:rPr lang="en-US" altLang="zh-CN" sz="2400" dirty="0">
                <a:solidFill>
                  <a:srgbClr val="FF0000"/>
                </a:solidFill>
              </a:rPr>
              <a:t>pesticides</a:t>
            </a:r>
            <a:endParaRPr lang="zh-CN" altLang="zh-CN" sz="2400" dirty="0">
              <a:solidFill>
                <a:srgbClr val="FF0000"/>
              </a:solidFill>
            </a:endParaRPr>
          </a:p>
          <a:p>
            <a:r>
              <a:rPr lang="zh-CN" altLang="zh-CN" sz="2400" dirty="0"/>
              <a:t>　　</a:t>
            </a:r>
            <a:r>
              <a:rPr lang="en-US" altLang="zh-CN" sz="2400" dirty="0"/>
              <a:t>   </a:t>
            </a:r>
            <a:endParaRPr lang="zh-CN" altLang="zh-CN" sz="2400" dirty="0"/>
          </a:p>
          <a:p>
            <a:r>
              <a:rPr lang="en-US" altLang="zh-CN" sz="2400" dirty="0"/>
              <a:t>A  because of an intensive government advertising campaign.</a:t>
            </a:r>
            <a:endParaRPr lang="zh-CN" altLang="zh-CN" sz="2400" dirty="0"/>
          </a:p>
          <a:p>
            <a:r>
              <a:rPr lang="en-US" altLang="zh-CN" sz="2400" dirty="0"/>
              <a:t>B  in response to the appearance of new varieties of pest.</a:t>
            </a:r>
            <a:endParaRPr lang="zh-CN" altLang="zh-CN" sz="2400" dirty="0"/>
          </a:p>
          <a:p>
            <a:r>
              <a:rPr lang="en-US" altLang="zh-CN" sz="2400" dirty="0"/>
              <a:t>C  as a result of changes in the seasons and the climate.</a:t>
            </a:r>
            <a:endParaRPr lang="zh-CN" altLang="zh-CN" sz="2400" dirty="0"/>
          </a:p>
          <a:p>
            <a:r>
              <a:rPr lang="en-US" altLang="zh-CN" sz="2400" dirty="0"/>
              <a:t>D  to ensure more cotton was harvested from each crop.</a:t>
            </a:r>
            <a:endParaRPr lang="zh-CN" altLang="zh-CN" sz="2400" dirty="0"/>
          </a:p>
        </p:txBody>
      </p:sp>
      <p:sp>
        <p:nvSpPr>
          <p:cNvPr id="6" name="TextBox 4"/>
          <p:cNvSpPr txBox="1"/>
          <p:nvPr/>
        </p:nvSpPr>
        <p:spPr>
          <a:xfrm>
            <a:off x="5141742" y="1508991"/>
            <a:ext cx="6417791" cy="4524315"/>
          </a:xfrm>
          <a:prstGeom prst="rect">
            <a:avLst/>
          </a:prstGeom>
          <a:noFill/>
        </p:spPr>
        <p:txBody>
          <a:bodyPr wrap="square" rtlCol="0">
            <a:spAutoFit/>
          </a:bodyPr>
          <a:lstStyle/>
          <a:p>
            <a:r>
              <a:rPr lang="en-US" altLang="zh-CN" sz="2400" dirty="0"/>
              <a:t>The havoc that the 'treadmill syndrome' can bring about is well illustrated by what happened to cotton farmers in Central America. In the early 1940s, basking in the glory of chemical- based intensive agriculture, the </a:t>
            </a:r>
            <a:r>
              <a:rPr lang="en-US" altLang="zh-CN" sz="2400" dirty="0">
                <a:solidFill>
                  <a:srgbClr val="FF0000"/>
                </a:solidFill>
              </a:rPr>
              <a:t>farmers avidly took to pesticides</a:t>
            </a:r>
            <a:r>
              <a:rPr lang="en-US" altLang="zh-CN" sz="2400" dirty="0"/>
              <a:t> as a sure measure to boost crop yield. The insecticide was applied eight times a year in the mid-1940s, rising to 28 in a season in the mid-1950s, following the sudden proliferation of three new varieties of chemical- resistant pests.</a:t>
            </a:r>
            <a:endParaRPr lang="zh-CN" altLang="zh-CN" sz="2400" dirty="0"/>
          </a:p>
        </p:txBody>
      </p:sp>
      <p:cxnSp>
        <p:nvCxnSpPr>
          <p:cNvPr id="8" name="直接连接符 7"/>
          <p:cNvCxnSpPr/>
          <p:nvPr/>
        </p:nvCxnSpPr>
        <p:spPr>
          <a:xfrm>
            <a:off x="4876419" y="1041400"/>
            <a:ext cx="0" cy="5150284"/>
          </a:xfrm>
          <a:prstGeom prst="line">
            <a:avLst/>
          </a:prstGeom>
        </p:spPr>
        <p:style>
          <a:lnRef idx="3">
            <a:schemeClr val="accent1"/>
          </a:lnRef>
          <a:fillRef idx="0">
            <a:schemeClr val="accent1"/>
          </a:fillRef>
          <a:effectRef idx="2">
            <a:schemeClr val="accent1"/>
          </a:effectRef>
          <a:fontRef idx="minor">
            <a:schemeClr val="tx1"/>
          </a:fontRef>
        </p:style>
      </p:cxn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3"/>
          <p:cNvSpPr txBox="1"/>
          <p:nvPr/>
        </p:nvSpPr>
        <p:spPr>
          <a:xfrm>
            <a:off x="166255" y="1298037"/>
            <a:ext cx="4876419" cy="4893647"/>
          </a:xfrm>
          <a:prstGeom prst="rect">
            <a:avLst/>
          </a:prstGeom>
          <a:noFill/>
        </p:spPr>
        <p:txBody>
          <a:bodyPr wrap="square" rtlCol="0">
            <a:spAutoFit/>
          </a:bodyPr>
          <a:lstStyle/>
          <a:p>
            <a:r>
              <a:rPr lang="en-US" altLang="zh-CN" sz="2400" dirty="0"/>
              <a:t>17 By the mid-1960s, cotton farmers in Central America found that </a:t>
            </a:r>
            <a:r>
              <a:rPr lang="en-US" altLang="zh-CN" sz="2400" dirty="0">
                <a:solidFill>
                  <a:srgbClr val="FF0000"/>
                </a:solidFill>
              </a:rPr>
              <a:t>pesticides</a:t>
            </a:r>
            <a:endParaRPr lang="zh-CN" altLang="zh-CN" sz="2400" dirty="0">
              <a:solidFill>
                <a:srgbClr val="FF0000"/>
              </a:solidFill>
            </a:endParaRPr>
          </a:p>
          <a:p>
            <a:r>
              <a:rPr lang="en-US" altLang="zh-CN" sz="2400" dirty="0"/>
              <a:t> </a:t>
            </a:r>
            <a:endParaRPr lang="zh-CN" altLang="zh-CN" sz="2400" dirty="0"/>
          </a:p>
          <a:p>
            <a:r>
              <a:rPr lang="en-US" altLang="zh-CN" sz="2400" dirty="0"/>
              <a:t>A    were wiping out 50% of the pests plaguing the crops.</a:t>
            </a:r>
            <a:endParaRPr lang="zh-CN" altLang="zh-CN" sz="2400" dirty="0"/>
          </a:p>
          <a:p>
            <a:r>
              <a:rPr lang="en-US" altLang="zh-CN" sz="2400" dirty="0"/>
              <a:t>B    were destroying 50% of the crop they were meant to protect.</a:t>
            </a:r>
            <a:endParaRPr lang="zh-CN" altLang="zh-CN" sz="2400" dirty="0"/>
          </a:p>
          <a:p>
            <a:r>
              <a:rPr lang="en-US" altLang="zh-CN" sz="2400" dirty="0"/>
              <a:t>C    were causing a 50% increase in the number of new pests reported.</a:t>
            </a:r>
            <a:endParaRPr lang="zh-CN" altLang="zh-CN" sz="2400" dirty="0"/>
          </a:p>
          <a:p>
            <a:r>
              <a:rPr lang="en-US" altLang="zh-CN" sz="2400" dirty="0"/>
              <a:t>D    were costing 50% of the total amount they spent on their crops.</a:t>
            </a:r>
            <a:endParaRPr lang="zh-CN" altLang="zh-CN" sz="2400" dirty="0"/>
          </a:p>
        </p:txBody>
      </p:sp>
      <p:sp>
        <p:nvSpPr>
          <p:cNvPr id="6" name="TextBox 4"/>
          <p:cNvSpPr txBox="1"/>
          <p:nvPr/>
        </p:nvSpPr>
        <p:spPr>
          <a:xfrm>
            <a:off x="5292764" y="1667368"/>
            <a:ext cx="6178800" cy="3785652"/>
          </a:xfrm>
          <a:prstGeom prst="rect">
            <a:avLst/>
          </a:prstGeom>
          <a:noFill/>
        </p:spPr>
        <p:txBody>
          <a:bodyPr wrap="square" rtlCol="0">
            <a:spAutoFit/>
          </a:bodyPr>
          <a:lstStyle/>
          <a:p>
            <a:r>
              <a:rPr lang="en-US" altLang="zh-CN" sz="2400" dirty="0"/>
              <a:t>By the mid-1960s, the situation took an alarming turn with the outbreak of four more new pests, necessitating </a:t>
            </a:r>
            <a:r>
              <a:rPr lang="en-US" altLang="zh-CN" sz="2400" dirty="0">
                <a:solidFill>
                  <a:srgbClr val="FF0000"/>
                </a:solidFill>
              </a:rPr>
              <a:t>pesticide</a:t>
            </a:r>
            <a:r>
              <a:rPr lang="en-US" altLang="zh-CN" sz="2400" dirty="0"/>
              <a:t> spraying to such an extent that 50% of the financial outlay on cotton production was accounted for by pesticides. In the early 1970s, the spraying frequently reached 70 times a season as the farmers were pushed to the wall by the invasion of genetically stronger insect species.</a:t>
            </a:r>
            <a:endParaRPr lang="zh-CN" altLang="zh-CN" sz="2400" dirty="0"/>
          </a:p>
        </p:txBody>
      </p:sp>
      <p:cxnSp>
        <p:nvCxnSpPr>
          <p:cNvPr id="8" name="直接连接符 7"/>
          <p:cNvCxnSpPr/>
          <p:nvPr/>
        </p:nvCxnSpPr>
        <p:spPr>
          <a:xfrm>
            <a:off x="4876419" y="1041400"/>
            <a:ext cx="0" cy="5150284"/>
          </a:xfrm>
          <a:prstGeom prst="line">
            <a:avLst/>
          </a:prstGeom>
        </p:spPr>
        <p:style>
          <a:lnRef idx="3">
            <a:schemeClr val="accent1"/>
          </a:lnRef>
          <a:fillRef idx="0">
            <a:schemeClr val="accent1"/>
          </a:fillRef>
          <a:effectRef idx="2">
            <a:schemeClr val="accent1"/>
          </a:effectRef>
          <a:fontRef idx="minor">
            <a:schemeClr val="tx1"/>
          </a:fontRef>
        </p:style>
      </p:cxn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04226" y="1498632"/>
            <a:ext cx="9404723" cy="926148"/>
          </a:xfrm>
        </p:spPr>
        <p:txBody>
          <a:bodyPr/>
          <a:lstStyle/>
          <a:p>
            <a:r>
              <a:rPr lang="zh-CN" altLang="en-US" dirty="0"/>
              <a:t>正确选项的设定</a:t>
            </a:r>
          </a:p>
        </p:txBody>
      </p:sp>
      <p:sp>
        <p:nvSpPr>
          <p:cNvPr id="3" name="内容占位符 2"/>
          <p:cNvSpPr>
            <a:spLocks noGrp="1"/>
          </p:cNvSpPr>
          <p:nvPr>
            <p:ph sz="half" idx="1"/>
          </p:nvPr>
        </p:nvSpPr>
        <p:spPr>
          <a:xfrm>
            <a:off x="803714" y="2425184"/>
            <a:ext cx="11926957" cy="4195481"/>
          </a:xfrm>
        </p:spPr>
        <p:txBody>
          <a:bodyPr/>
          <a:lstStyle/>
          <a:p>
            <a:pPr marL="0" indent="0">
              <a:buNone/>
            </a:pPr>
            <a:r>
              <a:rPr lang="zh-CN" altLang="en-US" sz="3600" b="1" dirty="0">
                <a:effectLst>
                  <a:outerShdw blurRad="38100" dist="38100" dir="2700000" algn="tl">
                    <a:srgbClr val="000000">
                      <a:alpha val="43137"/>
                    </a:srgbClr>
                  </a:outerShdw>
                </a:effectLst>
                <a:latin typeface="微软雅黑" panose="020B0503020204020204" charset="-122"/>
                <a:ea typeface="微软雅黑" panose="020B0503020204020204" charset="-122"/>
              </a:rPr>
              <a:t>正确答案必然为原文原句的改写（核心单词近义替换）</a:t>
            </a:r>
            <a:endParaRPr lang="en-US" altLang="zh-CN" sz="3600" b="1" dirty="0">
              <a:effectLst>
                <a:outerShdw blurRad="38100" dist="38100" dir="2700000" algn="tl">
                  <a:srgbClr val="000000">
                    <a:alpha val="43137"/>
                  </a:srgbClr>
                </a:outerShdw>
              </a:effectLst>
              <a:latin typeface="微软雅黑" panose="020B0503020204020204" charset="-122"/>
              <a:ea typeface="微软雅黑" panose="020B0503020204020204" charset="-122"/>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4887" y="1041400"/>
            <a:ext cx="9404723" cy="926148"/>
          </a:xfrm>
        </p:spPr>
        <p:txBody>
          <a:bodyPr/>
          <a:lstStyle/>
          <a:p>
            <a:r>
              <a:rPr lang="zh-CN" altLang="en-US" dirty="0"/>
              <a:t>特殊的例证题</a:t>
            </a:r>
          </a:p>
        </p:txBody>
      </p:sp>
      <p:sp>
        <p:nvSpPr>
          <p:cNvPr id="3" name="内容占位符 2"/>
          <p:cNvSpPr>
            <a:spLocks noGrp="1"/>
          </p:cNvSpPr>
          <p:nvPr>
            <p:ph sz="half" idx="1"/>
          </p:nvPr>
        </p:nvSpPr>
        <p:spPr>
          <a:xfrm>
            <a:off x="834887" y="2092675"/>
            <a:ext cx="11926957" cy="4195481"/>
          </a:xfrm>
        </p:spPr>
        <p:txBody>
          <a:bodyPr/>
          <a:lstStyle/>
          <a:p>
            <a:pPr marL="0" indent="0">
              <a:buNone/>
            </a:pPr>
            <a:r>
              <a:rPr lang="zh-CN" altLang="en-US" sz="3600" b="1" dirty="0">
                <a:effectLst>
                  <a:outerShdw blurRad="38100" dist="38100" dir="2700000" algn="tl">
                    <a:srgbClr val="000000">
                      <a:alpha val="43137"/>
                    </a:srgbClr>
                  </a:outerShdw>
                </a:effectLst>
                <a:latin typeface="微软雅黑" panose="020B0503020204020204" charset="-122"/>
                <a:ea typeface="微软雅黑" panose="020B0503020204020204" charset="-122"/>
              </a:rPr>
              <a:t>任何例子本身的细节都不应该成为答案</a:t>
            </a:r>
            <a:endParaRPr lang="en-US" altLang="zh-CN" sz="3600" b="1" dirty="0">
              <a:effectLst>
                <a:outerShdw blurRad="38100" dist="38100" dir="2700000" algn="tl">
                  <a:srgbClr val="000000">
                    <a:alpha val="43137"/>
                  </a:srgbClr>
                </a:outerShdw>
              </a:effectLst>
              <a:latin typeface="微软雅黑" panose="020B0503020204020204" charset="-122"/>
              <a:ea typeface="微软雅黑" panose="020B0503020204020204" charset="-122"/>
            </a:endParaRPr>
          </a:p>
          <a:p>
            <a:pPr marL="0" indent="0">
              <a:buNone/>
            </a:pPr>
            <a:endParaRPr lang="en-US" altLang="zh-CN" sz="3600" b="1" dirty="0">
              <a:effectLst>
                <a:outerShdw blurRad="38100" dist="38100" dir="2700000" algn="tl">
                  <a:srgbClr val="000000">
                    <a:alpha val="43137"/>
                  </a:srgbClr>
                </a:outerShdw>
              </a:effectLst>
              <a:latin typeface="微软雅黑" panose="020B0503020204020204" charset="-122"/>
              <a:ea typeface="微软雅黑" panose="020B0503020204020204" charset="-122"/>
            </a:endParaRPr>
          </a:p>
          <a:p>
            <a:pPr marL="0" indent="0">
              <a:buNone/>
            </a:pPr>
            <a:r>
              <a:rPr lang="zh-CN" altLang="en-US" sz="3600" b="1" dirty="0">
                <a:effectLst>
                  <a:outerShdw blurRad="38100" dist="38100" dir="2700000" algn="tl">
                    <a:srgbClr val="000000">
                      <a:alpha val="43137"/>
                    </a:srgbClr>
                  </a:outerShdw>
                </a:effectLst>
                <a:latin typeface="微软雅黑" panose="020B0503020204020204" charset="-122"/>
                <a:ea typeface="微软雅黑" panose="020B0503020204020204" charset="-122"/>
              </a:rPr>
              <a:t>正确答案的两种设定：</a:t>
            </a:r>
            <a:endParaRPr lang="en-US" altLang="zh-CN" sz="3600" b="1" dirty="0">
              <a:effectLst>
                <a:outerShdw blurRad="38100" dist="38100" dir="2700000" algn="tl">
                  <a:srgbClr val="000000">
                    <a:alpha val="43137"/>
                  </a:srgbClr>
                </a:outerShdw>
              </a:effectLst>
              <a:latin typeface="微软雅黑" panose="020B0503020204020204" charset="-122"/>
              <a:ea typeface="微软雅黑" panose="020B0503020204020204" charset="-122"/>
            </a:endParaRPr>
          </a:p>
          <a:p>
            <a:pPr marL="0" indent="0">
              <a:buNone/>
            </a:pPr>
            <a:r>
              <a:rPr lang="en-US" altLang="zh-CN" sz="3600" b="1" dirty="0">
                <a:effectLst>
                  <a:outerShdw blurRad="38100" dist="38100" dir="2700000" algn="tl">
                    <a:srgbClr val="000000">
                      <a:alpha val="43137"/>
                    </a:srgbClr>
                  </a:outerShdw>
                </a:effectLst>
                <a:latin typeface="微软雅黑" panose="020B0503020204020204" charset="-122"/>
                <a:ea typeface="微软雅黑" panose="020B0503020204020204" charset="-122"/>
              </a:rPr>
              <a:t>1</a:t>
            </a:r>
            <a:r>
              <a:rPr lang="zh-CN" altLang="en-US" sz="3600" b="1" dirty="0">
                <a:effectLst>
                  <a:outerShdw blurRad="38100" dist="38100" dir="2700000" algn="tl">
                    <a:srgbClr val="000000">
                      <a:alpha val="43137"/>
                    </a:srgbClr>
                  </a:outerShdw>
                </a:effectLst>
                <a:latin typeface="微软雅黑" panose="020B0503020204020204" charset="-122"/>
                <a:ea typeface="微软雅黑" panose="020B0503020204020204" charset="-122"/>
              </a:rPr>
              <a:t>、概述（段落主旨句）</a:t>
            </a:r>
            <a:endParaRPr lang="en-US" altLang="zh-CN" sz="3600" b="1" dirty="0">
              <a:effectLst>
                <a:outerShdw blurRad="38100" dist="38100" dir="2700000" algn="tl">
                  <a:srgbClr val="000000">
                    <a:alpha val="43137"/>
                  </a:srgbClr>
                </a:outerShdw>
              </a:effectLst>
              <a:latin typeface="微软雅黑" panose="020B0503020204020204" charset="-122"/>
              <a:ea typeface="微软雅黑" panose="020B0503020204020204" charset="-122"/>
            </a:endParaRPr>
          </a:p>
          <a:p>
            <a:pPr marL="0" indent="0">
              <a:buNone/>
            </a:pPr>
            <a:r>
              <a:rPr lang="en-US" altLang="zh-CN" sz="3600" b="1" dirty="0">
                <a:effectLst>
                  <a:outerShdw blurRad="38100" dist="38100" dir="2700000" algn="tl">
                    <a:srgbClr val="000000">
                      <a:alpha val="43137"/>
                    </a:srgbClr>
                  </a:outerShdw>
                </a:effectLst>
                <a:latin typeface="微软雅黑" panose="020B0503020204020204" charset="-122"/>
                <a:ea typeface="微软雅黑" panose="020B0503020204020204" charset="-122"/>
              </a:rPr>
              <a:t>2</a:t>
            </a:r>
            <a:r>
              <a:rPr lang="zh-CN" altLang="en-US" sz="3600" b="1" dirty="0">
                <a:effectLst>
                  <a:outerShdw blurRad="38100" dist="38100" dir="2700000" algn="tl">
                    <a:srgbClr val="000000">
                      <a:alpha val="43137"/>
                    </a:srgbClr>
                  </a:outerShdw>
                </a:effectLst>
                <a:latin typeface="微软雅黑" panose="020B0503020204020204" charset="-122"/>
                <a:ea typeface="微软雅黑" panose="020B0503020204020204" charset="-122"/>
              </a:rPr>
              <a:t>、功能（支持某人的观点）</a:t>
            </a:r>
            <a:endParaRPr lang="en-US" altLang="zh-CN" sz="3600" b="1" dirty="0">
              <a:effectLst>
                <a:outerShdw blurRad="38100" dist="38100" dir="2700000" algn="tl">
                  <a:srgbClr val="000000">
                    <a:alpha val="43137"/>
                  </a:srgbClr>
                </a:outerShdw>
              </a:effectLst>
              <a:latin typeface="微软雅黑" panose="020B0503020204020204" charset="-122"/>
              <a:ea typeface="微软雅黑" panose="020B0503020204020204" charset="-122"/>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711978" y="1021311"/>
            <a:ext cx="9404723" cy="926148"/>
          </a:xfrm>
        </p:spPr>
        <p:txBody>
          <a:bodyPr/>
          <a:lstStyle/>
          <a:p>
            <a:r>
              <a:rPr lang="zh-CN" altLang="en-US" dirty="0"/>
              <a:t>特殊的例证题</a:t>
            </a:r>
          </a:p>
        </p:txBody>
      </p:sp>
      <p:sp>
        <p:nvSpPr>
          <p:cNvPr id="5" name="Rectangle 2"/>
          <p:cNvSpPr>
            <a:spLocks noGrp="1" noChangeArrowheads="1"/>
          </p:cNvSpPr>
          <p:nvPr>
            <p:ph sz="half" idx="1"/>
          </p:nvPr>
        </p:nvSpPr>
        <p:spPr bwMode="auto">
          <a:xfrm>
            <a:off x="466726" y="1783280"/>
            <a:ext cx="11604914" cy="44488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2400" b="0" i="0" u="none" strike="noStrike" cap="none" normalizeH="0" baseline="0" dirty="0">
                <a:ln>
                  <a:noFill/>
                </a:ln>
                <a:solidFill>
                  <a:schemeClr val="tx1"/>
                </a:solidFill>
                <a:effectLst/>
                <a:latin typeface="+mn-lt"/>
                <a:ea typeface="宋体" panose="02010600030101010101" pitchFamily="2" charset="-122"/>
                <a:cs typeface="Times New Roman" panose="02020603050405020304" pitchFamily="18" charset="0"/>
              </a:rPr>
              <a:t>　</a:t>
            </a:r>
            <a:r>
              <a:rPr kumimoji="0" lang="en-US" altLang="zh-CN" sz="2400" b="0" i="0" u="none" strike="noStrike" cap="none" normalizeH="0" baseline="0" dirty="0">
                <a:ln>
                  <a:noFill/>
                </a:ln>
                <a:solidFill>
                  <a:schemeClr val="tx1"/>
                </a:solidFill>
                <a:effectLst/>
                <a:latin typeface="+mn-lt"/>
                <a:ea typeface="宋体" panose="02010600030101010101" pitchFamily="2" charset="-122"/>
                <a:cs typeface="Times New Roman" panose="02020603050405020304" pitchFamily="18" charset="0"/>
              </a:rPr>
              <a:t>28  The humpback whale caught off Vancouver Island is mentioned because of </a:t>
            </a:r>
            <a:endParaRPr kumimoji="0" lang="en-US" altLang="zh-CN" sz="2400" b="0" i="0" u="none" strike="noStrike" cap="none" normalizeH="0" baseline="0" dirty="0">
              <a:ln>
                <a:noFill/>
              </a:ln>
              <a:solidFill>
                <a:schemeClr val="tx1"/>
              </a:solidFill>
              <a:effectLst/>
              <a:latin typeface="+mn-lt"/>
            </a:endParaRPr>
          </a:p>
          <a:p>
            <a:pPr marL="0" indent="0" defTabSz="914400" eaLnBrk="0" fontAlgn="base" hangingPunct="0">
              <a:spcBef>
                <a:spcPct val="0"/>
              </a:spcBef>
              <a:spcAft>
                <a:spcPct val="0"/>
              </a:spcAft>
              <a:buClrTx/>
              <a:buSzTx/>
              <a:buNone/>
            </a:pPr>
            <a:r>
              <a:rPr kumimoji="0" lang="zh-CN" altLang="en-US" sz="2400" b="0" i="0" u="none" strike="noStrike" cap="none" normalizeH="0" baseline="0" dirty="0">
                <a:ln>
                  <a:noFill/>
                </a:ln>
                <a:solidFill>
                  <a:schemeClr val="tx1"/>
                </a:solidFill>
                <a:effectLst/>
                <a:latin typeface="+mn-lt"/>
                <a:ea typeface="宋体" panose="02010600030101010101" pitchFamily="2" charset="-122"/>
                <a:cs typeface="Times New Roman" panose="02020603050405020304" pitchFamily="18" charset="0"/>
              </a:rPr>
              <a:t>　</a:t>
            </a:r>
            <a:r>
              <a:rPr kumimoji="0" lang="en-US" altLang="zh-CN" sz="2400" b="0" i="0" u="none" strike="noStrike" cap="none" normalizeH="0" baseline="0" dirty="0">
                <a:ln>
                  <a:noFill/>
                </a:ln>
                <a:solidFill>
                  <a:schemeClr val="tx1"/>
                </a:solidFill>
                <a:effectLst/>
                <a:latin typeface="+mn-lt"/>
                <a:ea typeface="宋体" panose="02010600030101010101" pitchFamily="2" charset="-122"/>
                <a:cs typeface="Times New Roman" panose="02020603050405020304" pitchFamily="18" charset="0"/>
              </a:rPr>
              <a:t>A  the </a:t>
            </a:r>
            <a:r>
              <a:rPr lang="en-US" altLang="zh-CN" sz="2400" dirty="0">
                <a:latin typeface="+mn-lt"/>
                <a:ea typeface="宋体" panose="02010600030101010101" pitchFamily="2" charset="-122"/>
                <a:cs typeface="Times New Roman" panose="02020603050405020304" pitchFamily="18" charset="0"/>
              </a:rPr>
              <a:t>exceptional size of its body. </a:t>
            </a:r>
          </a:p>
          <a:p>
            <a:pPr marL="0" indent="0" defTabSz="914400" eaLnBrk="0" fontAlgn="base" hangingPunct="0">
              <a:spcBef>
                <a:spcPct val="0"/>
              </a:spcBef>
              <a:spcAft>
                <a:spcPct val="0"/>
              </a:spcAft>
              <a:buClrTx/>
              <a:buSzTx/>
              <a:buNone/>
            </a:pPr>
            <a:r>
              <a:rPr lang="zh-CN" altLang="en-US" sz="2400" dirty="0">
                <a:latin typeface="+mn-lt"/>
                <a:ea typeface="宋体" panose="02010600030101010101" pitchFamily="2" charset="-122"/>
                <a:cs typeface="Times New Roman" panose="02020603050405020304" pitchFamily="18" charset="0"/>
              </a:rPr>
              <a:t>　</a:t>
            </a:r>
            <a:r>
              <a:rPr lang="en-US" altLang="zh-CN" sz="2400" dirty="0">
                <a:latin typeface="+mn-lt"/>
                <a:ea typeface="宋体" panose="02010600030101010101" pitchFamily="2" charset="-122"/>
                <a:cs typeface="Times New Roman" panose="02020603050405020304" pitchFamily="18" charset="0"/>
              </a:rPr>
              <a:t>B  the way it exemplifies </a:t>
            </a:r>
            <a:r>
              <a:rPr lang="en-US" altLang="zh-CN" sz="2400" dirty="0" err="1">
                <a:latin typeface="+mn-lt"/>
                <a:ea typeface="宋体" panose="02010600030101010101" pitchFamily="2" charset="-122"/>
                <a:cs typeface="Times New Roman" panose="02020603050405020304" pitchFamily="18" charset="0"/>
              </a:rPr>
              <a:t>Dollo’s</a:t>
            </a:r>
            <a:r>
              <a:rPr lang="en-US" altLang="zh-CN" sz="2400" dirty="0">
                <a:latin typeface="+mn-lt"/>
                <a:ea typeface="宋体" panose="02010600030101010101" pitchFamily="2" charset="-122"/>
                <a:cs typeface="Times New Roman" panose="02020603050405020304" pitchFamily="18" charset="0"/>
              </a:rPr>
              <a:t> law. </a:t>
            </a:r>
          </a:p>
          <a:p>
            <a:pPr marL="0" marR="0" lvl="0" indent="0" algn="l" defTabSz="914400" rtl="0" eaLnBrk="0" fontAlgn="base" latinLnBrk="0" hangingPunct="0">
              <a:lnSpc>
                <a:spcPct val="100000"/>
              </a:lnSpc>
              <a:spcBef>
                <a:spcPct val="0"/>
              </a:spcBef>
              <a:spcAft>
                <a:spcPct val="0"/>
              </a:spcAft>
              <a:buClrTx/>
              <a:buSzTx/>
              <a:buFontTx/>
              <a:buNone/>
            </a:pPr>
            <a:r>
              <a:rPr kumimoji="0" lang="zh-CN" altLang="en-US" sz="2400" b="0" i="0" u="none" strike="noStrike" cap="none" normalizeH="0" baseline="0" dirty="0">
                <a:ln>
                  <a:noFill/>
                </a:ln>
                <a:solidFill>
                  <a:schemeClr val="tx1"/>
                </a:solidFill>
                <a:effectLst/>
                <a:latin typeface="+mn-lt"/>
                <a:ea typeface="宋体" panose="02010600030101010101" pitchFamily="2" charset="-122"/>
                <a:cs typeface="Times New Roman" panose="02020603050405020304" pitchFamily="18" charset="0"/>
              </a:rPr>
              <a:t>　</a:t>
            </a:r>
            <a:r>
              <a:rPr kumimoji="0" lang="en-US" altLang="zh-CN" sz="2400" b="0" i="0" u="none" strike="noStrike" cap="none" normalizeH="0" baseline="0" dirty="0">
                <a:ln>
                  <a:noFill/>
                </a:ln>
                <a:solidFill>
                  <a:schemeClr val="tx1"/>
                </a:solidFill>
                <a:effectLst/>
                <a:latin typeface="+mn-lt"/>
                <a:ea typeface="宋体" panose="02010600030101010101" pitchFamily="2" charset="-122"/>
                <a:cs typeface="Times New Roman" panose="02020603050405020304" pitchFamily="18" charset="0"/>
              </a:rPr>
              <a:t>C  the amount of local controversy it caused. </a:t>
            </a:r>
            <a:endParaRPr kumimoji="0" lang="en-US" altLang="zh-CN" sz="2400" b="0" i="0" u="none" strike="noStrike" cap="none" normalizeH="0" baseline="0" dirty="0">
              <a:ln>
                <a:noFill/>
              </a:ln>
              <a:solidFill>
                <a:schemeClr val="tx1"/>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None/>
            </a:pPr>
            <a:r>
              <a:rPr kumimoji="0" lang="zh-CN" altLang="en-US" sz="2400" b="0" i="0" u="none" strike="noStrike" cap="none" normalizeH="0" baseline="0" dirty="0">
                <a:ln>
                  <a:noFill/>
                </a:ln>
                <a:solidFill>
                  <a:schemeClr val="tx1"/>
                </a:solidFill>
                <a:effectLst/>
                <a:latin typeface="+mn-lt"/>
                <a:ea typeface="宋体" panose="02010600030101010101" pitchFamily="2" charset="-122"/>
                <a:cs typeface="Times New Roman" panose="02020603050405020304" pitchFamily="18" charset="0"/>
              </a:rPr>
              <a:t>　</a:t>
            </a:r>
            <a:r>
              <a:rPr kumimoji="0" lang="en-US" altLang="zh-CN" sz="2400" b="0" i="0" u="none" strike="noStrike" cap="none" normalizeH="0" baseline="0" dirty="0">
                <a:ln>
                  <a:noFill/>
                </a:ln>
                <a:solidFill>
                  <a:srgbClr val="FF0000"/>
                </a:solidFill>
                <a:effectLst/>
                <a:latin typeface="+mn-lt"/>
                <a:ea typeface="宋体" panose="02010600030101010101" pitchFamily="2" charset="-122"/>
                <a:cs typeface="Times New Roman" panose="02020603050405020304" pitchFamily="18" charset="0"/>
              </a:rPr>
              <a:t>D  the reason given for its unusual features. </a:t>
            </a:r>
            <a:endParaRPr kumimoji="0" lang="en-US" altLang="zh-CN" sz="2400" b="0" i="0" u="none" strike="noStrike" cap="none" normalizeH="0" baseline="0" dirty="0">
              <a:ln>
                <a:noFill/>
              </a:ln>
              <a:solidFill>
                <a:srgbClr val="FF0000"/>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None/>
            </a:pPr>
            <a:r>
              <a:rPr kumimoji="0" lang="zh-CN" altLang="en-US" sz="2400" b="0" i="0" u="none" strike="noStrike" cap="none" normalizeH="0" baseline="0" dirty="0">
                <a:ln>
                  <a:noFill/>
                </a:ln>
                <a:solidFill>
                  <a:schemeClr val="tx1"/>
                </a:solidFill>
                <a:effectLst/>
                <a:latin typeface="+mn-lt"/>
                <a:ea typeface="宋体" panose="02010600030101010101" pitchFamily="2" charset="-122"/>
                <a:cs typeface="Times New Roman" panose="02020603050405020304" pitchFamily="18" charset="0"/>
              </a:rPr>
              <a:t>　　</a:t>
            </a:r>
            <a:endParaRPr kumimoji="0" lang="en-US" altLang="zh-CN" sz="2400" b="0" i="0" u="none" strike="noStrike" cap="none" normalizeH="0" baseline="0" dirty="0">
              <a:ln>
                <a:noFill/>
              </a:ln>
              <a:solidFill>
                <a:schemeClr val="tx1"/>
              </a:solidFill>
              <a:effectLst/>
              <a:latin typeface="+mn-lt"/>
              <a:ea typeface="宋体" panose="02010600030101010101" pitchFamily="2" charset="-122"/>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pPr>
            <a:endParaRPr lang="en-US" altLang="zh-CN" sz="2400" dirty="0">
              <a:latin typeface="+mn-lt"/>
              <a:ea typeface="宋体" panose="02010600030101010101" pitchFamily="2" charset="-122"/>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pPr>
            <a:r>
              <a:rPr kumimoji="0" lang="zh-CN" altLang="en-US" sz="2400" b="0" i="0" u="none" strike="noStrike" cap="none" normalizeH="0" baseline="0" dirty="0">
                <a:ln>
                  <a:noFill/>
                </a:ln>
                <a:solidFill>
                  <a:schemeClr val="tx1"/>
                </a:solidFill>
                <a:effectLst/>
                <a:latin typeface="+mn-lt"/>
                <a:ea typeface="宋体" panose="02010600030101010101" pitchFamily="2" charset="-122"/>
                <a:cs typeface="Times New Roman" panose="02020603050405020304" pitchFamily="18" charset="0"/>
              </a:rPr>
              <a:t>　</a:t>
            </a:r>
            <a:r>
              <a:rPr kumimoji="0" lang="en-US" altLang="zh-CN" sz="2400" b="0" i="0" u="none" strike="noStrike" cap="none" normalizeH="0" baseline="0" dirty="0">
                <a:ln>
                  <a:noFill/>
                </a:ln>
                <a:solidFill>
                  <a:schemeClr val="tx1"/>
                </a:solidFill>
                <a:effectLst/>
                <a:latin typeface="+mn-lt"/>
                <a:ea typeface="宋体" panose="02010600030101010101" pitchFamily="2" charset="-122"/>
                <a:cs typeface="Times New Roman" panose="02020603050405020304" pitchFamily="18" charset="0"/>
              </a:rPr>
              <a:t>30  The writer mentions the mole salamander because </a:t>
            </a:r>
            <a:endParaRPr kumimoji="0" lang="en-US" altLang="zh-CN" sz="2400" b="0" i="0" u="none" strike="noStrike" cap="none" normalizeH="0" baseline="0" dirty="0">
              <a:ln>
                <a:noFill/>
              </a:ln>
              <a:solidFill>
                <a:schemeClr val="tx1"/>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None/>
            </a:pPr>
            <a:r>
              <a:rPr kumimoji="0" lang="zh-CN" altLang="en-US" sz="2400" b="0" i="0" u="none" strike="noStrike" cap="none" normalizeH="0" baseline="0" dirty="0">
                <a:ln>
                  <a:noFill/>
                </a:ln>
                <a:solidFill>
                  <a:schemeClr val="tx1"/>
                </a:solidFill>
                <a:effectLst/>
                <a:latin typeface="+mn-lt"/>
                <a:ea typeface="宋体" panose="02010600030101010101" pitchFamily="2" charset="-122"/>
                <a:cs typeface="Times New Roman" panose="02020603050405020304" pitchFamily="18" charset="0"/>
              </a:rPr>
              <a:t>　</a:t>
            </a:r>
            <a:r>
              <a:rPr kumimoji="0" lang="en-US" altLang="zh-CN" sz="2400" b="0" i="0" u="none" strike="noStrike" cap="none" normalizeH="0" baseline="0" dirty="0">
                <a:ln>
                  <a:noFill/>
                </a:ln>
                <a:solidFill>
                  <a:schemeClr val="tx1"/>
                </a:solidFill>
                <a:effectLst/>
                <a:latin typeface="+mn-lt"/>
                <a:ea typeface="宋体" panose="02010600030101010101" pitchFamily="2" charset="-122"/>
                <a:cs typeface="Times New Roman" panose="02020603050405020304" pitchFamily="18" charset="0"/>
              </a:rPr>
              <a:t>A  it exemplifies what happens in the development of most amphibians. </a:t>
            </a:r>
            <a:endParaRPr kumimoji="0" lang="en-US" altLang="zh-CN" sz="2400" b="0" i="0" u="none" strike="noStrike" cap="none" normalizeH="0" baseline="0" dirty="0">
              <a:ln>
                <a:noFill/>
              </a:ln>
              <a:solidFill>
                <a:schemeClr val="tx1"/>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None/>
            </a:pPr>
            <a:r>
              <a:rPr kumimoji="0" lang="zh-CN" altLang="en-US" sz="2400" b="0" i="0" u="none" strike="noStrike" cap="none" normalizeH="0" baseline="0" dirty="0">
                <a:ln>
                  <a:noFill/>
                </a:ln>
                <a:solidFill>
                  <a:schemeClr val="tx1"/>
                </a:solidFill>
                <a:effectLst/>
                <a:latin typeface="+mn-lt"/>
                <a:ea typeface="宋体" panose="02010600030101010101" pitchFamily="2" charset="-122"/>
                <a:cs typeface="Times New Roman" panose="02020603050405020304" pitchFamily="18" charset="0"/>
              </a:rPr>
              <a:t>　</a:t>
            </a:r>
            <a:r>
              <a:rPr kumimoji="0" lang="en-US" altLang="zh-CN" sz="2400" b="0" i="0" u="none" strike="noStrike" cap="none" normalizeH="0" baseline="0" dirty="0">
                <a:ln>
                  <a:noFill/>
                </a:ln>
                <a:solidFill>
                  <a:srgbClr val="FF0000"/>
                </a:solidFill>
                <a:effectLst/>
                <a:latin typeface="+mn-lt"/>
                <a:ea typeface="宋体" panose="02010600030101010101" pitchFamily="2" charset="-122"/>
                <a:cs typeface="Times New Roman" panose="02020603050405020304" pitchFamily="18" charset="0"/>
              </a:rPr>
              <a:t>B  it suggests that Raft’s theory is correct. </a:t>
            </a:r>
            <a:endParaRPr kumimoji="0" lang="en-US" altLang="zh-CN" sz="2400" b="0" i="0" u="none" strike="noStrike" cap="none" normalizeH="0" baseline="0" dirty="0">
              <a:ln>
                <a:noFill/>
              </a:ln>
              <a:solidFill>
                <a:srgbClr val="FF0000"/>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None/>
            </a:pPr>
            <a:r>
              <a:rPr kumimoji="0" lang="zh-CN" altLang="en-US" sz="2400" b="0" i="0" u="none" strike="noStrike" cap="none" normalizeH="0" baseline="0" dirty="0">
                <a:ln>
                  <a:noFill/>
                </a:ln>
                <a:solidFill>
                  <a:schemeClr val="tx1"/>
                </a:solidFill>
                <a:effectLst/>
                <a:latin typeface="+mn-lt"/>
                <a:ea typeface="宋体" panose="02010600030101010101" pitchFamily="2" charset="-122"/>
                <a:cs typeface="Times New Roman" panose="02020603050405020304" pitchFamily="18" charset="0"/>
              </a:rPr>
              <a:t>　</a:t>
            </a:r>
            <a:r>
              <a:rPr kumimoji="0" lang="en-US" altLang="zh-CN" sz="2400" b="0" i="0" u="none" strike="noStrike" cap="none" normalizeH="0" baseline="0" dirty="0">
                <a:ln>
                  <a:noFill/>
                </a:ln>
                <a:solidFill>
                  <a:schemeClr val="tx1"/>
                </a:solidFill>
                <a:effectLst/>
                <a:latin typeface="+mn-lt"/>
                <a:ea typeface="宋体" panose="02010600030101010101" pitchFamily="2" charset="-122"/>
                <a:cs typeface="Times New Roman" panose="02020603050405020304" pitchFamily="18" charset="0"/>
              </a:rPr>
              <a:t>C  it has lost and regained more than one ability. </a:t>
            </a:r>
            <a:endParaRPr kumimoji="0" lang="en-US" altLang="zh-CN" sz="2400" b="0" i="0" u="none" strike="noStrike" cap="none" normalizeH="0" baseline="0" dirty="0">
              <a:ln>
                <a:noFill/>
              </a:ln>
              <a:solidFill>
                <a:schemeClr val="tx1"/>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None/>
            </a:pPr>
            <a:r>
              <a:rPr kumimoji="0" lang="zh-CN" altLang="en-US" sz="2400" b="0" i="0" u="none" strike="noStrike" cap="none" normalizeH="0" baseline="0" dirty="0">
                <a:ln>
                  <a:noFill/>
                </a:ln>
                <a:solidFill>
                  <a:schemeClr val="tx1"/>
                </a:solidFill>
                <a:effectLst/>
                <a:latin typeface="+mn-lt"/>
                <a:ea typeface="宋体" panose="02010600030101010101" pitchFamily="2" charset="-122"/>
                <a:cs typeface="Times New Roman" panose="02020603050405020304" pitchFamily="18" charset="0"/>
              </a:rPr>
              <a:t>　</a:t>
            </a:r>
            <a:r>
              <a:rPr kumimoji="0" lang="en-US" altLang="zh-CN" sz="2400" b="0" i="0" u="none" strike="noStrike" cap="none" normalizeH="0" baseline="0" dirty="0">
                <a:ln>
                  <a:noFill/>
                </a:ln>
                <a:solidFill>
                  <a:schemeClr val="tx1"/>
                </a:solidFill>
                <a:effectLst/>
                <a:latin typeface="+mn-lt"/>
                <a:ea typeface="宋体" panose="02010600030101010101" pitchFamily="2" charset="-122"/>
                <a:cs typeface="Times New Roman" panose="02020603050405020304" pitchFamily="18" charset="0"/>
              </a:rPr>
              <a:t>D  its ancestors have become the subject of extensive research. </a:t>
            </a:r>
            <a:endParaRPr kumimoji="0" lang="en-US" altLang="zh-CN" sz="2400" b="0" i="0" u="none" strike="noStrike" cap="none" normalizeH="0" baseline="0" dirty="0">
              <a:ln>
                <a:noFill/>
              </a:ln>
              <a:solidFill>
                <a:schemeClr val="tx1"/>
              </a:solidFill>
              <a:effectLst/>
              <a:latin typeface="+mn-l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103311" y="988391"/>
            <a:ext cx="9404723" cy="926148"/>
          </a:xfrm>
        </p:spPr>
        <p:txBody>
          <a:bodyPr/>
          <a:lstStyle/>
          <a:p>
            <a:r>
              <a:rPr lang="zh-CN" altLang="en-US" dirty="0"/>
              <a:t>雅思选择题的设计理念（无论是单选还是多选）</a:t>
            </a:r>
          </a:p>
        </p:txBody>
      </p:sp>
      <p:pic>
        <p:nvPicPr>
          <p:cNvPr id="4" name="内容占位符 3"/>
          <p:cNvPicPr>
            <a:picLocks noGrp="1" noChangeAspect="1"/>
          </p:cNvPicPr>
          <p:nvPr>
            <p:ph sz="half" idx="1"/>
          </p:nvPr>
        </p:nvPicPr>
        <p:blipFill>
          <a:blip r:embed="rId2"/>
          <a:stretch>
            <a:fillRect/>
          </a:stretch>
        </p:blipFill>
        <p:spPr>
          <a:xfrm>
            <a:off x="1683966" y="1681795"/>
            <a:ext cx="7797621" cy="4609829"/>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sz="half" idx="1"/>
          </p:nvPr>
        </p:nvSpPr>
        <p:spPr>
          <a:xfrm>
            <a:off x="483650" y="1717993"/>
            <a:ext cx="11926957" cy="4195481"/>
          </a:xfrm>
        </p:spPr>
        <p:txBody>
          <a:bodyPr/>
          <a:lstStyle/>
          <a:p>
            <a:pPr marL="0" indent="0">
              <a:buNone/>
            </a:pPr>
            <a:r>
              <a:rPr lang="zh-CN" altLang="en-US" sz="3200" b="1" dirty="0">
                <a:effectLst>
                  <a:outerShdw blurRad="38100" dist="38100" dir="2700000" algn="tl">
                    <a:srgbClr val="000000">
                      <a:alpha val="43137"/>
                    </a:srgbClr>
                  </a:outerShdw>
                </a:effectLst>
                <a:latin typeface="微软雅黑" panose="020B0503020204020204" charset="-122"/>
                <a:ea typeface="微软雅黑" panose="020B0503020204020204" charset="-122"/>
              </a:rPr>
              <a:t>简答题</a:t>
            </a:r>
            <a:endParaRPr lang="en-US" altLang="zh-CN" sz="3200" b="1" dirty="0">
              <a:effectLst>
                <a:outerShdw blurRad="38100" dist="38100" dir="2700000" algn="tl">
                  <a:srgbClr val="000000">
                    <a:alpha val="43137"/>
                  </a:srgbClr>
                </a:outerShdw>
              </a:effectLst>
              <a:latin typeface="微软雅黑" panose="020B0503020204020204" charset="-122"/>
              <a:ea typeface="微软雅黑" panose="020B0503020204020204" charset="-122"/>
            </a:endParaRPr>
          </a:p>
          <a:p>
            <a:pPr marL="0" indent="0">
              <a:buNone/>
            </a:pPr>
            <a:endParaRPr lang="en-US" altLang="zh-CN" sz="3200" b="1" dirty="0">
              <a:effectLst>
                <a:outerShdw blurRad="38100" dist="38100" dir="2700000" algn="tl">
                  <a:srgbClr val="000000">
                    <a:alpha val="43137"/>
                  </a:srgbClr>
                </a:outerShdw>
              </a:effectLst>
              <a:latin typeface="微软雅黑" panose="020B0503020204020204" charset="-122"/>
              <a:ea typeface="微软雅黑" panose="020B0503020204020204" charset="-122"/>
            </a:endParaRPr>
          </a:p>
          <a:p>
            <a:pPr marL="0" indent="0">
              <a:buNone/>
            </a:pPr>
            <a:r>
              <a:rPr lang="zh-CN" altLang="en-US" sz="3200" b="1" dirty="0">
                <a:effectLst>
                  <a:outerShdw blurRad="38100" dist="38100" dir="2700000" algn="tl">
                    <a:srgbClr val="000000">
                      <a:alpha val="43137"/>
                    </a:srgbClr>
                  </a:outerShdw>
                </a:effectLst>
                <a:latin typeface="微软雅黑" panose="020B0503020204020204" charset="-122"/>
                <a:ea typeface="微软雅黑" panose="020B0503020204020204" charset="-122"/>
              </a:rPr>
              <a:t>完全符合填空题的解题步骤</a:t>
            </a:r>
            <a:endParaRPr lang="en-US" altLang="zh-CN" sz="3200" b="1" dirty="0">
              <a:effectLst>
                <a:outerShdw blurRad="38100" dist="38100" dir="2700000" algn="tl">
                  <a:srgbClr val="000000">
                    <a:alpha val="43137"/>
                  </a:srgbClr>
                </a:outerShdw>
              </a:effectLst>
              <a:latin typeface="微软雅黑" panose="020B0503020204020204" charset="-122"/>
              <a:ea typeface="微软雅黑" panose="020B0503020204020204" charset="-122"/>
            </a:endParaRPr>
          </a:p>
          <a:p>
            <a:pPr marL="0" indent="0">
              <a:buNone/>
            </a:pPr>
            <a:endParaRPr lang="en-US" altLang="zh-CN" sz="3200" b="1" dirty="0">
              <a:effectLst>
                <a:outerShdw blurRad="38100" dist="38100" dir="2700000" algn="tl">
                  <a:srgbClr val="000000">
                    <a:alpha val="43137"/>
                  </a:srgbClr>
                </a:outerShdw>
              </a:effectLst>
              <a:latin typeface="微软雅黑" panose="020B0503020204020204" charset="-122"/>
              <a:ea typeface="微软雅黑" panose="020B0503020204020204" charset="-122"/>
            </a:endParaRPr>
          </a:p>
          <a:p>
            <a:pPr marL="0" indent="0">
              <a:buNone/>
            </a:pPr>
            <a:r>
              <a:rPr lang="en-US" altLang="zh-CN" sz="3200" b="1" dirty="0">
                <a:effectLst>
                  <a:outerShdw blurRad="38100" dist="38100" dir="2700000" algn="tl">
                    <a:srgbClr val="000000">
                      <a:alpha val="43137"/>
                    </a:srgbClr>
                  </a:outerShdw>
                </a:effectLst>
                <a:latin typeface="微软雅黑" panose="020B0503020204020204" charset="-122"/>
                <a:ea typeface="微软雅黑" panose="020B0503020204020204" charset="-122"/>
              </a:rPr>
              <a:t>1</a:t>
            </a:r>
            <a:r>
              <a:rPr lang="zh-CN" altLang="en-US" sz="3200" b="1" dirty="0">
                <a:effectLst>
                  <a:outerShdw blurRad="38100" dist="38100" dir="2700000" algn="tl">
                    <a:srgbClr val="000000">
                      <a:alpha val="43137"/>
                    </a:srgbClr>
                  </a:outerShdw>
                </a:effectLst>
                <a:latin typeface="微软雅黑" panose="020B0503020204020204" charset="-122"/>
                <a:ea typeface="微软雅黑" panose="020B0503020204020204" charset="-122"/>
              </a:rPr>
              <a:t>、定位可能会比较散，但一定按顺序</a:t>
            </a:r>
            <a:endParaRPr lang="en-US" altLang="zh-CN" sz="3200" b="1" dirty="0">
              <a:effectLst>
                <a:outerShdw blurRad="38100" dist="38100" dir="2700000" algn="tl">
                  <a:srgbClr val="000000">
                    <a:alpha val="43137"/>
                  </a:srgbClr>
                </a:outerShdw>
              </a:effectLst>
              <a:latin typeface="微软雅黑" panose="020B0503020204020204" charset="-122"/>
              <a:ea typeface="微软雅黑" panose="020B0503020204020204" charset="-122"/>
            </a:endParaRPr>
          </a:p>
          <a:p>
            <a:pPr marL="0" indent="0">
              <a:buNone/>
            </a:pPr>
            <a:r>
              <a:rPr lang="en-US" altLang="zh-CN" sz="3200" b="1" dirty="0">
                <a:effectLst>
                  <a:outerShdw blurRad="38100" dist="38100" dir="2700000" algn="tl">
                    <a:srgbClr val="000000">
                      <a:alpha val="43137"/>
                    </a:srgbClr>
                  </a:outerShdw>
                </a:effectLst>
                <a:latin typeface="微软雅黑" panose="020B0503020204020204" charset="-122"/>
                <a:ea typeface="微软雅黑" panose="020B0503020204020204" charset="-122"/>
              </a:rPr>
              <a:t>2</a:t>
            </a:r>
            <a:r>
              <a:rPr lang="zh-CN" altLang="en-US" sz="3200" b="1" dirty="0">
                <a:effectLst>
                  <a:outerShdw blurRad="38100" dist="38100" dir="2700000" algn="tl">
                    <a:srgbClr val="000000">
                      <a:alpha val="43137"/>
                    </a:srgbClr>
                  </a:outerShdw>
                </a:effectLst>
                <a:latin typeface="微软雅黑" panose="020B0503020204020204" charset="-122"/>
                <a:ea typeface="微软雅黑" panose="020B0503020204020204" charset="-122"/>
              </a:rPr>
              <a:t>、疑问词往往是最好的定位词</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sz="half" idx="1"/>
          </p:nvPr>
        </p:nvSpPr>
        <p:spPr>
          <a:xfrm>
            <a:off x="437323" y="1021122"/>
            <a:ext cx="11926957" cy="4195481"/>
          </a:xfrm>
        </p:spPr>
        <p:txBody>
          <a:bodyPr/>
          <a:lstStyle/>
          <a:p>
            <a:pPr marL="0" indent="0">
              <a:buNone/>
            </a:pPr>
            <a:r>
              <a:rPr lang="en-US" altLang="zh-CN" sz="2400" i="1" dirty="0"/>
              <a:t>Choose </a:t>
            </a:r>
            <a:r>
              <a:rPr lang="en-US" altLang="zh-CN" sz="2400" b="1" i="1" dirty="0"/>
              <a:t>NO MORE THAN TWO WORDS</a:t>
            </a:r>
            <a:r>
              <a:rPr lang="en-US" altLang="zh-CN" sz="2400" i="1" dirty="0"/>
              <a:t> from the passage for each answer.</a:t>
            </a:r>
            <a:endParaRPr lang="zh-CN" altLang="zh-CN" sz="2400" dirty="0"/>
          </a:p>
          <a:p>
            <a:pPr marL="0" indent="0">
              <a:buNone/>
            </a:pPr>
            <a:r>
              <a:rPr lang="en-US" altLang="zh-CN" sz="2400" i="1" dirty="0"/>
              <a:t>Write your answers in boxes 8—13 on your answer sheet.</a:t>
            </a:r>
            <a:endParaRPr lang="zh-CN" altLang="zh-CN" sz="2400" dirty="0"/>
          </a:p>
          <a:p>
            <a:pPr marL="0" indent="0">
              <a:buNone/>
            </a:pPr>
            <a:endParaRPr lang="en-US" altLang="zh-CN" sz="2400" b="1" dirty="0"/>
          </a:p>
          <a:p>
            <a:pPr marL="0" indent="0">
              <a:buNone/>
            </a:pPr>
            <a:r>
              <a:rPr lang="en-US" altLang="zh-CN" sz="2400" b="1" dirty="0"/>
              <a:t>8</a:t>
            </a:r>
            <a:r>
              <a:rPr lang="en-US" altLang="zh-CN" sz="2400" dirty="0"/>
              <a:t>    Before Perkin’s discovery, with </a:t>
            </a:r>
            <a:r>
              <a:rPr lang="en-US" altLang="zh-CN" dirty="0">
                <a:solidFill>
                  <a:srgbClr val="FF0000"/>
                </a:solidFill>
              </a:rPr>
              <a:t>what group in society </a:t>
            </a:r>
            <a:r>
              <a:rPr lang="en-US" altLang="zh-CN" sz="2400" dirty="0"/>
              <a:t>was the </a:t>
            </a:r>
            <a:r>
              <a:rPr lang="en-US" altLang="zh-CN" sz="2400" dirty="0" err="1"/>
              <a:t>colour</a:t>
            </a:r>
            <a:r>
              <a:rPr lang="en-US" altLang="zh-CN" sz="2400" dirty="0"/>
              <a:t> </a:t>
            </a:r>
            <a:r>
              <a:rPr lang="en-US" altLang="zh-CN" sz="2400" dirty="0">
                <a:solidFill>
                  <a:srgbClr val="FF0000"/>
                </a:solidFill>
              </a:rPr>
              <a:t>purple</a:t>
            </a:r>
            <a:r>
              <a:rPr lang="en-US" altLang="zh-CN" sz="2400" dirty="0"/>
              <a:t> associated?</a:t>
            </a:r>
            <a:endParaRPr lang="zh-CN" altLang="zh-CN" sz="2400" dirty="0"/>
          </a:p>
          <a:p>
            <a:pPr marL="0" indent="0">
              <a:buNone/>
            </a:pPr>
            <a:r>
              <a:rPr lang="en-US" altLang="zh-CN" sz="2400" b="1" dirty="0"/>
              <a:t>9 </a:t>
            </a:r>
            <a:r>
              <a:rPr lang="en-US" altLang="zh-CN" sz="2400" dirty="0"/>
              <a:t>   </a:t>
            </a:r>
            <a:r>
              <a:rPr lang="en-US" altLang="zh-CN" dirty="0">
                <a:solidFill>
                  <a:srgbClr val="FF0000"/>
                </a:solidFill>
              </a:rPr>
              <a:t>What potential </a:t>
            </a:r>
            <a:r>
              <a:rPr lang="en-US" altLang="zh-CN" sz="2400" dirty="0"/>
              <a:t>did Perkin immediately understand that his new dye had?</a:t>
            </a:r>
            <a:endParaRPr lang="zh-CN" altLang="zh-CN" sz="2400" dirty="0"/>
          </a:p>
          <a:p>
            <a:pPr marL="0" indent="0">
              <a:buNone/>
            </a:pPr>
            <a:r>
              <a:rPr lang="en-US" altLang="zh-CN" sz="2400" b="1" dirty="0"/>
              <a:t>10 </a:t>
            </a:r>
            <a:r>
              <a:rPr lang="en-US" altLang="zh-CN" sz="2400" dirty="0"/>
              <a:t>  What was the </a:t>
            </a:r>
            <a:r>
              <a:rPr lang="en-US" altLang="zh-CN" dirty="0">
                <a:solidFill>
                  <a:srgbClr val="FF0000"/>
                </a:solidFill>
              </a:rPr>
              <a:t>name</a:t>
            </a:r>
            <a:r>
              <a:rPr lang="en-US" altLang="zh-CN" sz="2400" dirty="0"/>
              <a:t> finally used to refer to the first </a:t>
            </a:r>
            <a:r>
              <a:rPr lang="en-US" altLang="zh-CN" dirty="0" err="1">
                <a:solidFill>
                  <a:srgbClr val="FF0000"/>
                </a:solidFill>
              </a:rPr>
              <a:t>colour</a:t>
            </a:r>
            <a:r>
              <a:rPr lang="en-US" altLang="zh-CN" dirty="0">
                <a:solidFill>
                  <a:srgbClr val="FF0000"/>
                </a:solidFill>
              </a:rPr>
              <a:t> </a:t>
            </a:r>
            <a:r>
              <a:rPr lang="en-US" altLang="zh-CN" sz="2400" dirty="0"/>
              <a:t>Perkin invented?</a:t>
            </a:r>
            <a:endParaRPr lang="zh-CN" altLang="zh-CN" sz="2400" dirty="0"/>
          </a:p>
          <a:p>
            <a:pPr marL="0" indent="0">
              <a:buNone/>
            </a:pPr>
            <a:r>
              <a:rPr lang="en-US" altLang="zh-CN" sz="2400" b="1" dirty="0"/>
              <a:t>11 </a:t>
            </a:r>
            <a:r>
              <a:rPr lang="en-US" altLang="zh-CN" sz="2400" dirty="0"/>
              <a:t>  What was </a:t>
            </a:r>
            <a:r>
              <a:rPr lang="en-US" altLang="zh-CN" dirty="0">
                <a:solidFill>
                  <a:srgbClr val="FF0000"/>
                </a:solidFill>
              </a:rPr>
              <a:t>the name of the person </a:t>
            </a:r>
            <a:r>
              <a:rPr lang="en-US" altLang="zh-CN" sz="2400" dirty="0"/>
              <a:t>Perkin consulted before setting up his own dye works?</a:t>
            </a:r>
            <a:endParaRPr lang="zh-CN" altLang="zh-CN" sz="2400" dirty="0"/>
          </a:p>
          <a:p>
            <a:pPr marL="0" indent="0">
              <a:buNone/>
            </a:pPr>
            <a:r>
              <a:rPr lang="en-US" altLang="zh-CN" sz="2400" b="1" dirty="0"/>
              <a:t>12 </a:t>
            </a:r>
            <a:r>
              <a:rPr lang="en-US" altLang="zh-CN" sz="2400" dirty="0"/>
              <a:t>  In </a:t>
            </a:r>
            <a:r>
              <a:rPr lang="en-US" altLang="zh-CN" dirty="0">
                <a:solidFill>
                  <a:srgbClr val="FF0000"/>
                </a:solidFill>
              </a:rPr>
              <a:t>what country </a:t>
            </a:r>
            <a:r>
              <a:rPr lang="en-US" altLang="zh-CN" sz="2400" dirty="0"/>
              <a:t>did Perkin’s newly invented </a:t>
            </a:r>
            <a:r>
              <a:rPr lang="en-US" altLang="zh-CN" sz="2400" dirty="0" err="1"/>
              <a:t>colour</a:t>
            </a:r>
            <a:r>
              <a:rPr lang="en-US" altLang="zh-CN" sz="2400" dirty="0"/>
              <a:t> first become fashionable?</a:t>
            </a:r>
            <a:endParaRPr lang="zh-CN" altLang="zh-CN" sz="2400" dirty="0"/>
          </a:p>
          <a:p>
            <a:pPr marL="0" indent="0">
              <a:buNone/>
            </a:pPr>
            <a:r>
              <a:rPr lang="en-US" altLang="zh-CN" sz="2400" b="1" dirty="0"/>
              <a:t>13</a:t>
            </a:r>
            <a:r>
              <a:rPr lang="en-US" altLang="zh-CN" sz="2400" dirty="0"/>
              <a:t>   According to the passage, </a:t>
            </a:r>
            <a:r>
              <a:rPr lang="en-US" altLang="zh-CN" sz="2400" dirty="0">
                <a:solidFill>
                  <a:srgbClr val="FF0000"/>
                </a:solidFill>
              </a:rPr>
              <a:t>which disease </a:t>
            </a:r>
            <a:r>
              <a:rPr lang="en-US" altLang="zh-CN" sz="2400" dirty="0"/>
              <a:t>is now being targeted by researchers using synthetic dyes?</a:t>
            </a:r>
            <a:r>
              <a:rPr lang="zh-CN" altLang="en-US" sz="2400" dirty="0"/>
              <a:t>（</a:t>
            </a:r>
            <a:r>
              <a:rPr lang="en-US" altLang="zh-CN" sz="2400" dirty="0"/>
              <a:t>C9P20</a:t>
            </a:r>
            <a:r>
              <a:rPr lang="zh-CN" altLang="en-US" sz="2400" dirty="0"/>
              <a:t>）</a:t>
            </a:r>
            <a:endParaRPr lang="zh-CN" altLang="zh-CN" sz="2400"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sz="half" idx="1"/>
          </p:nvPr>
        </p:nvSpPr>
        <p:spPr>
          <a:xfrm>
            <a:off x="364588" y="1675750"/>
            <a:ext cx="11502886" cy="4195481"/>
          </a:xfrm>
        </p:spPr>
        <p:txBody>
          <a:bodyPr/>
          <a:lstStyle/>
          <a:p>
            <a:pPr marL="0" indent="0" algn="just">
              <a:buNone/>
            </a:pPr>
            <a:r>
              <a:rPr lang="en-US" altLang="zh-CN" dirty="0"/>
              <a:t>Historically, textile dyes were made from such natural sources as plants and animal excretions. Some of these, such as the glandular mucus of snails, were difficult to obtain and outrageously expensive. Indeed, the purple </a:t>
            </a:r>
            <a:r>
              <a:rPr lang="en-US" altLang="zh-CN" dirty="0" err="1"/>
              <a:t>colour</a:t>
            </a:r>
            <a:r>
              <a:rPr lang="en-US" altLang="zh-CN" dirty="0"/>
              <a:t> extracted from a snail was once so costly that in society at the time only the rich could afford it. Further, natural dyes tend to be muddy in hue and fade quickly. It was against this backdrop that Perkin’s discovery was made.</a:t>
            </a:r>
            <a:endParaRPr lang="zh-CN" altLang="zh-CN"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sz="half" idx="1"/>
          </p:nvPr>
        </p:nvSpPr>
        <p:spPr>
          <a:xfrm>
            <a:off x="437323" y="1665359"/>
            <a:ext cx="11582399" cy="4195481"/>
          </a:xfrm>
        </p:spPr>
        <p:txBody>
          <a:bodyPr/>
          <a:lstStyle/>
          <a:p>
            <a:pPr marL="0" indent="0" algn="just">
              <a:buNone/>
            </a:pPr>
            <a:r>
              <a:rPr lang="en-US" altLang="zh-CN" dirty="0"/>
              <a:t>Perkin quickly grasped that his purple solution could be used to </a:t>
            </a:r>
            <a:r>
              <a:rPr lang="en-US" altLang="zh-CN" dirty="0" err="1"/>
              <a:t>colour</a:t>
            </a:r>
            <a:r>
              <a:rPr lang="en-US" altLang="zh-CN" dirty="0"/>
              <a:t> fabric, thus making it the world’s first synthetic dye. </a:t>
            </a:r>
            <a:r>
              <a:rPr lang="en-US" altLang="zh-CN" dirty="0" err="1"/>
              <a:t>Realising</a:t>
            </a:r>
            <a:r>
              <a:rPr lang="en-US" altLang="zh-CN" dirty="0"/>
              <a:t> the importance of this breakthrough, he lost no time in patenting it. But perhaps the most fascinating of all Perkin’s reactions to his find was his nearly instant recognition that the new dye had commercial possibilities.</a:t>
            </a:r>
            <a:endParaRPr lang="zh-CN" altLang="zh-CN" sz="2400"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sz="half" idx="1"/>
          </p:nvPr>
        </p:nvSpPr>
        <p:spPr>
          <a:xfrm>
            <a:off x="426932" y="1551058"/>
            <a:ext cx="11264347" cy="4195481"/>
          </a:xfrm>
        </p:spPr>
        <p:txBody>
          <a:bodyPr/>
          <a:lstStyle/>
          <a:p>
            <a:pPr marL="0" indent="0" algn="just">
              <a:buNone/>
            </a:pPr>
            <a:r>
              <a:rPr lang="en-US" altLang="zh-CN" dirty="0"/>
              <a:t>Perkin originally named his dye Tyrian Purple, but it later became commonly known as mauve (from the French for the plant used to make the </a:t>
            </a:r>
            <a:r>
              <a:rPr lang="en-US" altLang="zh-CN" dirty="0" err="1"/>
              <a:t>colour</a:t>
            </a:r>
            <a:r>
              <a:rPr lang="en-US" altLang="zh-CN" dirty="0"/>
              <a:t> violet). He asked advice of Scottish dye works owner Robert </a:t>
            </a:r>
            <a:r>
              <a:rPr lang="en-US" altLang="zh-CN" dirty="0" err="1"/>
              <a:t>Pullar</a:t>
            </a:r>
            <a:r>
              <a:rPr lang="en-US" altLang="zh-CN" dirty="0"/>
              <a:t>, who assured him that manufacturing the dye would be well worth it if the </a:t>
            </a:r>
            <a:r>
              <a:rPr lang="en-US" altLang="zh-CN" dirty="0" err="1"/>
              <a:t>colour</a:t>
            </a:r>
            <a:r>
              <a:rPr lang="en-US" altLang="zh-CN" dirty="0"/>
              <a:t> remained fast (i.e. would not fade) and the cost was relatively low. So, over the fierce objections of his mentor Hofmann, he left college to give birth to the modern chemical industry.</a:t>
            </a:r>
            <a:endParaRPr lang="zh-CN" altLang="zh-CN" sz="2400"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sz="half" idx="1"/>
          </p:nvPr>
        </p:nvSpPr>
        <p:spPr>
          <a:xfrm>
            <a:off x="437324" y="1343240"/>
            <a:ext cx="11357112" cy="4195481"/>
          </a:xfrm>
        </p:spPr>
        <p:txBody>
          <a:bodyPr/>
          <a:lstStyle/>
          <a:p>
            <a:pPr marL="0" indent="0" algn="just">
              <a:buNone/>
            </a:pPr>
            <a:r>
              <a:rPr lang="en-US" altLang="zh-CN" dirty="0"/>
              <a:t>With the help of his father and brother, Perkin set up a factory not far from London. </a:t>
            </a:r>
            <a:r>
              <a:rPr lang="en-US" altLang="zh-CN" dirty="0" err="1"/>
              <a:t>Utilising</a:t>
            </a:r>
            <a:r>
              <a:rPr lang="en-US" altLang="zh-CN" dirty="0"/>
              <a:t> the cheap and plentiful coal tar that was an almost unlimited byproduct of London’s gas street lighting, the dye works began producing the world’s first synthetically dyed material in 1857. The company received a commercial boost from the Empress Eugenie of France, when she decided the new </a:t>
            </a:r>
            <a:r>
              <a:rPr lang="en-US" altLang="zh-CN" dirty="0" err="1"/>
              <a:t>colour</a:t>
            </a:r>
            <a:r>
              <a:rPr lang="en-US" altLang="zh-CN" dirty="0"/>
              <a:t> flattered her. Very soon, Mauve was the necessary shade for all the fashionable ladies in that country. Not to be outdone, England’s Queen Victoria also appeared in public wearing a mauve gown, thus making it all the rate in England as well. The dye was bold and fast, and the public </a:t>
            </a:r>
            <a:r>
              <a:rPr lang="en-US" altLang="zh-CN" dirty="0" err="1"/>
              <a:t>clamoured</a:t>
            </a:r>
            <a:r>
              <a:rPr lang="en-US" altLang="zh-CN" dirty="0"/>
              <a:t> for more. Perkin went back to the drawing board.</a:t>
            </a:r>
            <a:endParaRPr lang="zh-CN" altLang="zh-CN" sz="2400"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sz="half" idx="1"/>
          </p:nvPr>
        </p:nvSpPr>
        <p:spPr>
          <a:xfrm>
            <a:off x="437323" y="1021122"/>
            <a:ext cx="10813773" cy="4195481"/>
          </a:xfrm>
        </p:spPr>
        <p:txBody>
          <a:bodyPr/>
          <a:lstStyle/>
          <a:p>
            <a:pPr marL="0" indent="0" algn="just">
              <a:buNone/>
            </a:pPr>
            <a:r>
              <a:rPr lang="en-US" altLang="zh-CN" dirty="0"/>
              <a:t>Although Perkin’s fame was achieved and fortune assured by his first discovery, the chemist continued his research. Among other dyes he developed and introduced were aniline red (1859) and aniline black (1863) and, in the late 1860s, Perkin’s synthetic dye discoveries had outcomes far beyond the merely decorative. The dyes also became vital to medical research in many ways. For instance, they were used to stain previously invisible microbes and bacteria, allowing researchers to identify such bacilli as tuberculosis, cholera, and anthrax. Artificial dyes continue to play a crucial role today. And, in what would have been particularly pleasing to Perkin, their current use is in the search for a vaccine against malaria.</a:t>
            </a:r>
            <a:endParaRPr lang="zh-CN" altLang="zh-CN" sz="2400"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sz="half" idx="1"/>
          </p:nvPr>
        </p:nvSpPr>
        <p:spPr>
          <a:xfrm>
            <a:off x="437323" y="1021122"/>
            <a:ext cx="10813773" cy="4195481"/>
          </a:xfrm>
        </p:spPr>
        <p:txBody>
          <a:bodyPr/>
          <a:lstStyle/>
          <a:p>
            <a:pPr marL="0" indent="0" algn="just">
              <a:buNone/>
            </a:pPr>
            <a:endParaRPr lang="en-US" altLang="zh-CN" sz="2400" dirty="0"/>
          </a:p>
          <a:p>
            <a:pPr marL="0" indent="0" algn="just">
              <a:buNone/>
            </a:pPr>
            <a:endParaRPr lang="en-US" altLang="zh-CN" dirty="0"/>
          </a:p>
          <a:p>
            <a:pPr marL="0" indent="0" algn="just">
              <a:buNone/>
            </a:pPr>
            <a:r>
              <a:rPr lang="zh-CN" altLang="en-US" sz="2800" b="1" dirty="0"/>
              <a:t>作业</a:t>
            </a:r>
            <a:endParaRPr lang="en-US" altLang="zh-CN" sz="2800" b="1" dirty="0"/>
          </a:p>
          <a:p>
            <a:pPr marL="0" indent="0" algn="just">
              <a:buNone/>
            </a:pPr>
            <a:endParaRPr lang="en-US" altLang="zh-CN" sz="2800" b="1" dirty="0"/>
          </a:p>
          <a:p>
            <a:pPr marL="0" indent="0" algn="just">
              <a:buNone/>
            </a:pPr>
            <a:r>
              <a:rPr sz="2800" b="1" dirty="0"/>
              <a:t>剑6 T3 P1 P66 Q10-13</a:t>
            </a:r>
            <a:r>
              <a:rPr lang="zh-CN" altLang="en-US" sz="2800" b="1" dirty="0"/>
              <a:t>（选择题） </a:t>
            </a:r>
          </a:p>
          <a:p>
            <a:pPr marL="0" indent="0" algn="just">
              <a:buNone/>
            </a:pPr>
            <a:endParaRPr lang="zh-CN" altLang="en-US" sz="2800" b="1" dirty="0"/>
          </a:p>
          <a:p>
            <a:pPr marL="0" indent="0" algn="just">
              <a:buNone/>
            </a:pPr>
            <a:r>
              <a:rPr lang="zh-CN" altLang="en-US" sz="2800" b="1" dirty="0"/>
              <a:t>剑</a:t>
            </a:r>
            <a:r>
              <a:rPr lang="en-US" altLang="zh-CN" sz="2800" b="1" dirty="0"/>
              <a:t>6 </a:t>
            </a:r>
            <a:r>
              <a:rPr sz="2800" b="1" dirty="0">
                <a:sym typeface="+mn-ea"/>
              </a:rPr>
              <a:t>T</a:t>
            </a:r>
            <a:r>
              <a:rPr lang="en-US" sz="2800" b="1" dirty="0">
                <a:sym typeface="+mn-ea"/>
              </a:rPr>
              <a:t>1</a:t>
            </a:r>
            <a:r>
              <a:rPr sz="2800" b="1" dirty="0">
                <a:sym typeface="+mn-ea"/>
              </a:rPr>
              <a:t> P1 </a:t>
            </a:r>
            <a:r>
              <a:rPr lang="en-US" altLang="zh-CN" sz="2800" b="1" dirty="0"/>
              <a:t>P21 Q12-13</a:t>
            </a:r>
            <a:r>
              <a:rPr lang="zh-CN" altLang="en-US" sz="2800" b="1" dirty="0"/>
              <a:t>（简答题）</a:t>
            </a:r>
            <a:endParaRPr lang="en-US" altLang="zh-CN" sz="2800" b="1" dirty="0"/>
          </a:p>
          <a:p>
            <a:pPr marL="0" indent="0" algn="just">
              <a:buNone/>
            </a:pPr>
            <a:endParaRPr lang="en-US" altLang="zh-CN" sz="2800" b="1" dirty="0"/>
          </a:p>
          <a:p>
            <a:pPr marL="0" indent="0" algn="just">
              <a:buNone/>
            </a:pPr>
            <a:endParaRPr lang="zh-CN" altLang="zh-CN" sz="2800" b="1"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选择题的步骤拆分</a:t>
            </a:r>
          </a:p>
        </p:txBody>
      </p:sp>
      <p:sp>
        <p:nvSpPr>
          <p:cNvPr id="3" name="内容占位符 2"/>
          <p:cNvSpPr>
            <a:spLocks noGrp="1"/>
          </p:cNvSpPr>
          <p:nvPr>
            <p:ph sz="half" idx="1"/>
          </p:nvPr>
        </p:nvSpPr>
        <p:spPr/>
        <p:txBody>
          <a:bodyPr/>
          <a:lstStyle/>
          <a:p>
            <a:pPr marL="0" indent="0">
              <a:buNone/>
            </a:pPr>
            <a:r>
              <a:rPr lang="en-US" altLang="zh-CN" b="1" dirty="0">
                <a:latin typeface="微软雅黑" panose="020B0503020204020204" charset="-122"/>
                <a:ea typeface="微软雅黑" panose="020B0503020204020204" charset="-122"/>
              </a:rPr>
              <a:t>1.1  </a:t>
            </a:r>
            <a:r>
              <a:rPr lang="zh-CN" altLang="en-US" b="1" dirty="0">
                <a:latin typeface="微软雅黑" panose="020B0503020204020204" charset="-122"/>
                <a:ea typeface="微软雅黑" panose="020B0503020204020204" charset="-122"/>
              </a:rPr>
              <a:t>定段</a:t>
            </a:r>
            <a:endParaRPr lang="en-US" altLang="zh-CN" b="1" dirty="0">
              <a:latin typeface="微软雅黑" panose="020B0503020204020204" charset="-122"/>
              <a:ea typeface="微软雅黑" panose="020B0503020204020204" charset="-122"/>
            </a:endParaRPr>
          </a:p>
          <a:p>
            <a:pPr marL="0" indent="0">
              <a:buNone/>
            </a:pPr>
            <a:r>
              <a:rPr lang="en-US" altLang="zh-CN" b="1" dirty="0">
                <a:latin typeface="微软雅黑" panose="020B0503020204020204" charset="-122"/>
                <a:ea typeface="微软雅黑" panose="020B0503020204020204" charset="-122"/>
              </a:rPr>
              <a:t>1.2  </a:t>
            </a:r>
            <a:r>
              <a:rPr lang="zh-CN" altLang="en-US" b="1" dirty="0">
                <a:latin typeface="微软雅黑" panose="020B0503020204020204" charset="-122"/>
                <a:ea typeface="微软雅黑" panose="020B0503020204020204" charset="-122"/>
              </a:rPr>
              <a:t>定句</a:t>
            </a:r>
            <a:endParaRPr lang="en-US" altLang="zh-CN" b="1" dirty="0">
              <a:latin typeface="微软雅黑" panose="020B0503020204020204" charset="-122"/>
              <a:ea typeface="微软雅黑" panose="020B0503020204020204" charset="-122"/>
            </a:endParaRPr>
          </a:p>
          <a:p>
            <a:pPr marL="0" indent="0">
              <a:buNone/>
            </a:pPr>
            <a:endParaRPr lang="en-US" altLang="zh-CN" b="1" dirty="0">
              <a:latin typeface="微软雅黑" panose="020B0503020204020204" charset="-122"/>
              <a:ea typeface="微软雅黑" panose="020B0503020204020204" charset="-122"/>
            </a:endParaRPr>
          </a:p>
          <a:p>
            <a:pPr marL="0" indent="0">
              <a:buNone/>
            </a:pPr>
            <a:r>
              <a:rPr lang="en-US" altLang="zh-CN" b="1" dirty="0">
                <a:latin typeface="微软雅黑" panose="020B0503020204020204" charset="-122"/>
                <a:ea typeface="微软雅黑" panose="020B0503020204020204" charset="-122"/>
              </a:rPr>
              <a:t>2.1  </a:t>
            </a:r>
            <a:r>
              <a:rPr lang="zh-CN" altLang="en-US" b="1" dirty="0">
                <a:latin typeface="微软雅黑" panose="020B0503020204020204" charset="-122"/>
                <a:ea typeface="微软雅黑" panose="020B0503020204020204" charset="-122"/>
              </a:rPr>
              <a:t>排除</a:t>
            </a:r>
            <a:endParaRPr lang="en-US" altLang="zh-CN" b="1" dirty="0">
              <a:latin typeface="微软雅黑" panose="020B0503020204020204" charset="-122"/>
              <a:ea typeface="微软雅黑" panose="020B0503020204020204" charset="-122"/>
            </a:endParaRPr>
          </a:p>
          <a:p>
            <a:pPr marL="0" indent="0">
              <a:buNone/>
            </a:pPr>
            <a:r>
              <a:rPr lang="en-US" altLang="zh-CN" b="1" dirty="0">
                <a:latin typeface="微软雅黑" panose="020B0503020204020204" charset="-122"/>
                <a:ea typeface="微软雅黑" panose="020B0503020204020204" charset="-122"/>
              </a:rPr>
              <a:t>2.2  </a:t>
            </a:r>
            <a:r>
              <a:rPr lang="zh-CN" altLang="en-US" b="1" dirty="0">
                <a:latin typeface="微软雅黑" panose="020B0503020204020204" charset="-122"/>
                <a:ea typeface="微软雅黑" panose="020B0503020204020204" charset="-122"/>
              </a:rPr>
              <a:t>检验</a:t>
            </a:r>
            <a:endParaRPr lang="zh-CN" altLang="zh-CN" b="1" dirty="0">
              <a:latin typeface="微软雅黑" panose="020B0503020204020204" charset="-122"/>
              <a:ea typeface="微软雅黑" panose="020B0503020204020204" charset="-12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选择题的步骤拆分</a:t>
            </a:r>
          </a:p>
        </p:txBody>
      </p:sp>
      <p:sp>
        <p:nvSpPr>
          <p:cNvPr id="3" name="内容占位符 2"/>
          <p:cNvSpPr>
            <a:spLocks noGrp="1"/>
          </p:cNvSpPr>
          <p:nvPr>
            <p:ph sz="half" idx="1"/>
          </p:nvPr>
        </p:nvSpPr>
        <p:spPr/>
        <p:txBody>
          <a:bodyPr/>
          <a:lstStyle/>
          <a:p>
            <a:pPr marL="0" indent="0">
              <a:buNone/>
            </a:pPr>
            <a:r>
              <a:rPr lang="en-US" altLang="zh-CN" b="1" dirty="0">
                <a:latin typeface="微软雅黑" panose="020B0503020204020204" charset="-122"/>
                <a:ea typeface="微软雅黑" panose="020B0503020204020204" charset="-122"/>
              </a:rPr>
              <a:t>1.1  </a:t>
            </a:r>
            <a:r>
              <a:rPr lang="zh-CN" altLang="en-US" b="1" dirty="0">
                <a:latin typeface="微软雅黑" panose="020B0503020204020204" charset="-122"/>
                <a:ea typeface="微软雅黑" panose="020B0503020204020204" charset="-122"/>
              </a:rPr>
              <a:t>定段</a:t>
            </a:r>
            <a:endParaRPr lang="en-US" altLang="zh-CN" b="1" dirty="0">
              <a:latin typeface="微软雅黑" panose="020B0503020204020204" charset="-122"/>
              <a:ea typeface="微软雅黑" panose="020B0503020204020204" charset="-122"/>
            </a:endParaRPr>
          </a:p>
          <a:p>
            <a:pPr marL="0" indent="0">
              <a:buNone/>
            </a:pPr>
            <a:endParaRPr lang="en-US" altLang="zh-CN" b="1" dirty="0">
              <a:latin typeface="微软雅黑" panose="020B0503020204020204" charset="-122"/>
              <a:ea typeface="微软雅黑" panose="020B0503020204020204" charset="-122"/>
            </a:endParaRPr>
          </a:p>
          <a:p>
            <a:pPr marL="0" indent="0">
              <a:buNone/>
            </a:pPr>
            <a:r>
              <a:rPr lang="zh-CN" altLang="en-US" b="1" dirty="0">
                <a:latin typeface="微软雅黑" panose="020B0503020204020204" charset="-122"/>
                <a:ea typeface="微软雅黑" panose="020B0503020204020204" charset="-122"/>
              </a:rPr>
              <a:t>顺序出题</a:t>
            </a:r>
            <a:endParaRPr lang="en-US" altLang="zh-CN" b="1" dirty="0">
              <a:latin typeface="微软雅黑" panose="020B0503020204020204" charset="-122"/>
              <a:ea typeface="微软雅黑" panose="020B0503020204020204" charset="-122"/>
            </a:endParaRPr>
          </a:p>
          <a:p>
            <a:pPr marL="0" indent="0">
              <a:buNone/>
            </a:pPr>
            <a:r>
              <a:rPr lang="zh-CN" altLang="en-US" b="1" dirty="0">
                <a:latin typeface="微软雅黑" panose="020B0503020204020204" charset="-122"/>
                <a:ea typeface="微软雅黑" panose="020B0503020204020204" charset="-122"/>
              </a:rPr>
              <a:t>整体局部</a:t>
            </a:r>
            <a:endParaRPr lang="en-US" altLang="zh-CN" b="1" dirty="0">
              <a:latin typeface="微软雅黑" panose="020B0503020204020204" charset="-122"/>
              <a:ea typeface="微软雅黑" panose="020B0503020204020204" charset="-122"/>
            </a:endParaRPr>
          </a:p>
          <a:p>
            <a:pPr marL="0" indent="0">
              <a:buNone/>
            </a:pPr>
            <a:endParaRPr lang="en-US" altLang="zh-CN" b="1" dirty="0">
              <a:latin typeface="微软雅黑" panose="020B0503020204020204" charset="-122"/>
              <a:ea typeface="微软雅黑" panose="020B0503020204020204" charset="-122"/>
            </a:endParaRPr>
          </a:p>
          <a:p>
            <a:pPr marL="0" indent="0">
              <a:buNone/>
            </a:pPr>
            <a:r>
              <a:rPr lang="zh-CN" altLang="en-US" sz="3200" b="1" dirty="0">
                <a:solidFill>
                  <a:srgbClr val="FF0000"/>
                </a:solidFill>
                <a:latin typeface="微软雅黑" panose="020B0503020204020204" charset="-122"/>
                <a:ea typeface="微软雅黑" panose="020B0503020204020204" charset="-122"/>
              </a:rPr>
              <a:t>题干配合选项</a:t>
            </a:r>
            <a:r>
              <a:rPr lang="zh-CN" altLang="en-US" sz="3200" b="1" dirty="0">
                <a:latin typeface="微软雅黑" panose="020B0503020204020204" charset="-122"/>
                <a:ea typeface="微软雅黑" panose="020B0503020204020204" charset="-122"/>
              </a:rPr>
              <a:t>一起定位</a:t>
            </a:r>
            <a:endParaRPr lang="en-US" altLang="zh-CN" sz="3200" b="1" dirty="0">
              <a:latin typeface="微软雅黑" panose="020B0503020204020204" charset="-122"/>
              <a:ea typeface="微软雅黑" panose="020B0503020204020204" charset="-122"/>
            </a:endParaRPr>
          </a:p>
          <a:p>
            <a:pPr marL="0" indent="0">
              <a:buNone/>
            </a:pPr>
            <a:endParaRPr lang="en-US" altLang="zh-CN" b="1" dirty="0">
              <a:latin typeface="微软雅黑" panose="020B0503020204020204" charset="-122"/>
              <a:ea typeface="微软雅黑" panose="020B0503020204020204" charset="-122"/>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选择题的步骤拆分</a:t>
            </a:r>
          </a:p>
        </p:txBody>
      </p:sp>
      <p:sp>
        <p:nvSpPr>
          <p:cNvPr id="3" name="内容占位符 2"/>
          <p:cNvSpPr>
            <a:spLocks noGrp="1"/>
          </p:cNvSpPr>
          <p:nvPr>
            <p:ph sz="half" idx="1"/>
          </p:nvPr>
        </p:nvSpPr>
        <p:spPr/>
        <p:txBody>
          <a:bodyPr/>
          <a:lstStyle/>
          <a:p>
            <a:pPr marL="0" indent="0">
              <a:buNone/>
            </a:pPr>
            <a:r>
              <a:rPr lang="en-US" altLang="zh-CN" b="1" dirty="0">
                <a:latin typeface="微软雅黑" panose="020B0503020204020204" charset="-122"/>
                <a:ea typeface="微软雅黑" panose="020B0503020204020204" charset="-122"/>
              </a:rPr>
              <a:t>1.1  </a:t>
            </a:r>
            <a:r>
              <a:rPr lang="zh-CN" altLang="en-US" b="1" dirty="0">
                <a:latin typeface="微软雅黑" panose="020B0503020204020204" charset="-122"/>
                <a:ea typeface="微软雅黑" panose="020B0503020204020204" charset="-122"/>
              </a:rPr>
              <a:t>定段</a:t>
            </a:r>
            <a:endParaRPr lang="en-US" altLang="zh-CN" b="1" dirty="0">
              <a:latin typeface="微软雅黑" panose="020B0503020204020204" charset="-122"/>
              <a:ea typeface="微软雅黑" panose="020B0503020204020204" charset="-122"/>
            </a:endParaRPr>
          </a:p>
          <a:p>
            <a:pPr marL="0" indent="0">
              <a:buNone/>
            </a:pPr>
            <a:endParaRPr lang="en-US" altLang="zh-CN" b="1" dirty="0">
              <a:latin typeface="微软雅黑" panose="020B0503020204020204" charset="-122"/>
              <a:ea typeface="微软雅黑" panose="020B0503020204020204" charset="-122"/>
            </a:endParaRPr>
          </a:p>
          <a:p>
            <a:pPr marL="0" indent="0">
              <a:buNone/>
            </a:pPr>
            <a:r>
              <a:rPr lang="zh-CN" altLang="en-US" b="1" dirty="0">
                <a:latin typeface="微软雅黑" panose="020B0503020204020204" charset="-122"/>
                <a:ea typeface="微软雅黑" panose="020B0503020204020204" charset="-122"/>
              </a:rPr>
              <a:t>用两篇文章做做自测</a:t>
            </a:r>
            <a:endParaRPr lang="en-US" altLang="zh-CN" b="1" dirty="0">
              <a:latin typeface="微软雅黑" panose="020B0503020204020204" charset="-122"/>
              <a:ea typeface="微软雅黑" panose="020B0503020204020204" charset="-122"/>
            </a:endParaRPr>
          </a:p>
          <a:p>
            <a:pPr marL="0" indent="0">
              <a:buNone/>
            </a:pPr>
            <a:endParaRPr lang="en-US" altLang="zh-CN" b="1" dirty="0">
              <a:latin typeface="微软雅黑" panose="020B0503020204020204" charset="-122"/>
              <a:ea typeface="微软雅黑" panose="020B0503020204020204" charset="-122"/>
            </a:endParaRPr>
          </a:p>
          <a:p>
            <a:pPr marL="0" indent="0">
              <a:buNone/>
            </a:pPr>
            <a:r>
              <a:rPr lang="zh-CN" altLang="en-US" b="1" dirty="0">
                <a:latin typeface="微软雅黑" panose="020B0503020204020204" charset="-122"/>
                <a:ea typeface="微软雅黑" panose="020B0503020204020204" charset="-122"/>
              </a:rPr>
              <a:t>不同文章的定位难度不同，但总难度是平衡的</a:t>
            </a:r>
            <a:endParaRPr lang="en-US" altLang="zh-CN" b="1" dirty="0">
              <a:latin typeface="微软雅黑" panose="020B0503020204020204" charset="-122"/>
              <a:ea typeface="微软雅黑" panose="020B0503020204020204" charset="-122"/>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3"/>
          <p:cNvSpPr txBox="1"/>
          <p:nvPr/>
        </p:nvSpPr>
        <p:spPr>
          <a:xfrm>
            <a:off x="662305" y="1299210"/>
            <a:ext cx="4213860" cy="4892675"/>
          </a:xfrm>
          <a:prstGeom prst="rect">
            <a:avLst/>
          </a:prstGeom>
          <a:noFill/>
        </p:spPr>
        <p:txBody>
          <a:bodyPr wrap="square" rtlCol="0">
            <a:spAutoFit/>
          </a:bodyPr>
          <a:lstStyle/>
          <a:p>
            <a:r>
              <a:rPr lang="en-US" altLang="zh-CN" sz="2400" dirty="0"/>
              <a:t>10  </a:t>
            </a:r>
            <a:r>
              <a:rPr lang="en-US" altLang="zh-CN" sz="2400" dirty="0" err="1"/>
              <a:t>Maths</a:t>
            </a:r>
            <a:r>
              <a:rPr lang="en-US" altLang="zh-CN" sz="2400" dirty="0"/>
              <a:t> textbooks in Japanese schools are </a:t>
            </a:r>
            <a:endParaRPr lang="zh-CN" altLang="zh-CN" sz="2400" dirty="0"/>
          </a:p>
          <a:p>
            <a:endParaRPr lang="en-US" altLang="zh-CN" sz="2400" dirty="0"/>
          </a:p>
          <a:p>
            <a:r>
              <a:rPr lang="en-US" altLang="zh-CN" sz="2400" dirty="0"/>
              <a:t>A  cheap for pupils to buy. </a:t>
            </a:r>
            <a:endParaRPr lang="zh-CN" altLang="zh-CN" sz="2400" dirty="0"/>
          </a:p>
          <a:p>
            <a:r>
              <a:rPr lang="en-US" altLang="zh-CN" sz="2400" dirty="0"/>
              <a:t>B  well </a:t>
            </a:r>
            <a:r>
              <a:rPr lang="en-US" altLang="zh-CN" sz="2400" dirty="0" err="1"/>
              <a:t>organised</a:t>
            </a:r>
            <a:r>
              <a:rPr lang="en-US" altLang="zh-CN" sz="2400" dirty="0"/>
              <a:t> and adapted to the needs of the pupils. </a:t>
            </a:r>
            <a:endParaRPr lang="zh-CN" altLang="zh-CN" sz="2400" dirty="0"/>
          </a:p>
          <a:p>
            <a:r>
              <a:rPr lang="en-US" altLang="zh-CN" sz="2400" dirty="0"/>
              <a:t>C  written to be used in conjunction with TV </a:t>
            </a:r>
            <a:r>
              <a:rPr lang="en-US" altLang="zh-CN" sz="2400" dirty="0" err="1"/>
              <a:t>programmes</a:t>
            </a:r>
            <a:r>
              <a:rPr lang="en-US" altLang="zh-CN" sz="2400" dirty="0"/>
              <a:t>. </a:t>
            </a:r>
            <a:endParaRPr lang="zh-CN" altLang="zh-CN" sz="2400" dirty="0"/>
          </a:p>
          <a:p>
            <a:r>
              <a:rPr lang="en-US" altLang="zh-CN" sz="2400" dirty="0"/>
              <a:t>D  not very popular with many Japanese teachers.</a:t>
            </a:r>
          </a:p>
          <a:p>
            <a:r>
              <a:rPr lang="zh-CN" altLang="en-US" sz="2400" dirty="0"/>
              <a:t>（</a:t>
            </a:r>
            <a:r>
              <a:rPr lang="en-US" altLang="zh-CN" sz="2400" dirty="0"/>
              <a:t>C8P92</a:t>
            </a:r>
            <a:r>
              <a:rPr lang="zh-CN" altLang="en-US" sz="2400" dirty="0"/>
              <a:t>）</a:t>
            </a:r>
            <a:endParaRPr lang="zh-CN" altLang="zh-CN" sz="2400" dirty="0"/>
          </a:p>
        </p:txBody>
      </p:sp>
      <p:sp>
        <p:nvSpPr>
          <p:cNvPr id="6" name="TextBox 4"/>
          <p:cNvSpPr txBox="1"/>
          <p:nvPr/>
        </p:nvSpPr>
        <p:spPr>
          <a:xfrm>
            <a:off x="5122718" y="1218045"/>
            <a:ext cx="6475795" cy="4707890"/>
          </a:xfrm>
          <a:prstGeom prst="rect">
            <a:avLst/>
          </a:prstGeom>
          <a:noFill/>
        </p:spPr>
        <p:txBody>
          <a:bodyPr wrap="square" rtlCol="0">
            <a:spAutoFit/>
          </a:bodyPr>
          <a:lstStyle/>
          <a:p>
            <a:r>
              <a:rPr lang="en-US" altLang="zh-CN" sz="2000" dirty="0"/>
              <a:t>C  Traditional ways of teaching form the basis of the lesson and the remarkably quiet classes take their own notes of the points made and the examples demonstrated. Everyone has their own copy of the textbook supplied by the central education authority, </a:t>
            </a:r>
            <a:r>
              <a:rPr lang="en-US" altLang="zh-CN" sz="2000" dirty="0" err="1"/>
              <a:t>Monbusho</a:t>
            </a:r>
            <a:r>
              <a:rPr lang="en-US" altLang="zh-CN" sz="2000" dirty="0"/>
              <a:t>, as part of the concept of free compulsory education up to the age of 15. These textbooks are, on the whole, small, presumably inexpensive to produce, but well set out and logically developed. (One teacher was particularly keen to introduce </a:t>
            </a:r>
            <a:r>
              <a:rPr lang="en-US" altLang="zh-CN" sz="2000" dirty="0" err="1"/>
              <a:t>colour</a:t>
            </a:r>
            <a:r>
              <a:rPr lang="en-US" altLang="zh-CN" sz="2000" dirty="0"/>
              <a:t> and pictures into </a:t>
            </a:r>
            <a:r>
              <a:rPr lang="en-US" altLang="zh-CN" sz="2000" dirty="0" err="1"/>
              <a:t>maths</a:t>
            </a:r>
            <a:r>
              <a:rPr lang="en-US" altLang="zh-CN" sz="2000" dirty="0"/>
              <a:t> textbooks: he felt this would make them more accessible to pupils brought up in a cartoon culture. ) Besides approving textbooks, </a:t>
            </a:r>
            <a:r>
              <a:rPr lang="en-US" altLang="zh-CN" sz="2000" dirty="0" err="1"/>
              <a:t>Monbusho</a:t>
            </a:r>
            <a:r>
              <a:rPr lang="en-US" altLang="zh-CN" sz="2000" dirty="0"/>
              <a:t> also decides the highly </a:t>
            </a:r>
            <a:r>
              <a:rPr lang="en-US" altLang="zh-CN" sz="2000" dirty="0" err="1"/>
              <a:t>centralised</a:t>
            </a:r>
            <a:r>
              <a:rPr lang="en-US" altLang="zh-CN" sz="2000" dirty="0"/>
              <a:t> national curriculum and how it is to be delivered. </a:t>
            </a:r>
            <a:endParaRPr lang="zh-CN" altLang="zh-CN" sz="2000" dirty="0"/>
          </a:p>
        </p:txBody>
      </p:sp>
      <p:cxnSp>
        <p:nvCxnSpPr>
          <p:cNvPr id="8" name="直接连接符 7"/>
          <p:cNvCxnSpPr/>
          <p:nvPr/>
        </p:nvCxnSpPr>
        <p:spPr>
          <a:xfrm>
            <a:off x="4876419" y="1041400"/>
            <a:ext cx="0" cy="5150284"/>
          </a:xfrm>
          <a:prstGeom prst="line">
            <a:avLst/>
          </a:prstGeom>
        </p:spPr>
        <p:style>
          <a:lnRef idx="3">
            <a:schemeClr val="accent1"/>
          </a:lnRef>
          <a:fillRef idx="0">
            <a:schemeClr val="accent1"/>
          </a:fillRef>
          <a:effectRef idx="2">
            <a:schemeClr val="accent1"/>
          </a:effectRef>
          <a:fontRef idx="minor">
            <a:schemeClr val="tx1"/>
          </a:fontRef>
        </p:style>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3"/>
          <p:cNvSpPr txBox="1"/>
          <p:nvPr/>
        </p:nvSpPr>
        <p:spPr>
          <a:xfrm>
            <a:off x="506412" y="1219303"/>
            <a:ext cx="3880926" cy="4523105"/>
          </a:xfrm>
          <a:prstGeom prst="rect">
            <a:avLst/>
          </a:prstGeom>
          <a:noFill/>
        </p:spPr>
        <p:txBody>
          <a:bodyPr wrap="square" rtlCol="0">
            <a:spAutoFit/>
          </a:bodyPr>
          <a:lstStyle/>
          <a:p>
            <a:r>
              <a:rPr lang="en-US" altLang="zh-CN" sz="2400" dirty="0"/>
              <a:t>11  When a new </a:t>
            </a:r>
            <a:r>
              <a:rPr lang="en-US" altLang="zh-CN" sz="2400" dirty="0" err="1"/>
              <a:t>maths</a:t>
            </a:r>
            <a:r>
              <a:rPr lang="en-US" altLang="zh-CN" sz="2400" dirty="0"/>
              <a:t> topic is introduced, </a:t>
            </a:r>
            <a:endParaRPr lang="zh-CN" altLang="zh-CN" sz="2400" dirty="0"/>
          </a:p>
          <a:p>
            <a:endParaRPr lang="en-US" altLang="zh-CN" sz="2400" dirty="0"/>
          </a:p>
          <a:p>
            <a:r>
              <a:rPr lang="en-US" altLang="zh-CN" sz="2400" dirty="0"/>
              <a:t>A  students answer questions on the board. </a:t>
            </a:r>
            <a:endParaRPr lang="zh-CN" altLang="zh-CN" sz="2400" dirty="0"/>
          </a:p>
          <a:p>
            <a:r>
              <a:rPr lang="en-US" altLang="zh-CN" sz="2400" dirty="0"/>
              <a:t>B  students rely entirely on the textbook. </a:t>
            </a:r>
            <a:endParaRPr lang="zh-CN" altLang="zh-CN" sz="2400" dirty="0"/>
          </a:p>
          <a:p>
            <a:r>
              <a:rPr lang="en-US" altLang="zh-CN" sz="2400" dirty="0"/>
              <a:t>C  it is carefully and patiently explained to the students. </a:t>
            </a:r>
            <a:endParaRPr lang="zh-CN" altLang="zh-CN" sz="2400" dirty="0"/>
          </a:p>
          <a:p>
            <a:r>
              <a:rPr lang="en-US" altLang="zh-CN" sz="2400" dirty="0"/>
              <a:t>D  it is usual for students to use extra worksheets. </a:t>
            </a:r>
            <a:endParaRPr lang="zh-CN" altLang="zh-CN" sz="2400" dirty="0"/>
          </a:p>
        </p:txBody>
      </p:sp>
      <p:sp>
        <p:nvSpPr>
          <p:cNvPr id="6" name="TextBox 4"/>
          <p:cNvSpPr txBox="1"/>
          <p:nvPr/>
        </p:nvSpPr>
        <p:spPr>
          <a:xfrm>
            <a:off x="5147291" y="1041400"/>
            <a:ext cx="6584045" cy="5355312"/>
          </a:xfrm>
          <a:prstGeom prst="rect">
            <a:avLst/>
          </a:prstGeom>
          <a:noFill/>
        </p:spPr>
        <p:txBody>
          <a:bodyPr wrap="square" rtlCol="0">
            <a:spAutoFit/>
          </a:bodyPr>
          <a:lstStyle/>
          <a:p>
            <a:r>
              <a:rPr lang="en-US" altLang="zh-CN" dirty="0"/>
              <a:t>D  Lessons all follow the same pattern. At the beginning, the pupils put solutions to the homework on the board, then the teachers comment, correct or elaborate as necessary. Pupils mark their own homework: this is an important principle in Japanese schooling as it enables pupils to see where and why they made a mistake, so that these can be avoided in future. No one minds mistakes or ignorance as long as you are prepared to learn from them. After the homework has been discussed, the teacher explains the topic of the lesson, slowly and with a lot of repetition and elaboration. Examples are demonstrated on the board; questions from the textbook are worked through first with the class, and then the class is set questions from the textbook to do individually. Only rarely are supplementary worksheets distributed in a </a:t>
            </a:r>
            <a:r>
              <a:rPr lang="en-US" altLang="zh-CN" dirty="0" err="1"/>
              <a:t>maths</a:t>
            </a:r>
            <a:r>
              <a:rPr lang="en-US" altLang="zh-CN" dirty="0"/>
              <a:t> class. The impression is that the logical nature of the textbooks and their comprehensive coverage of different types of examples, combined with the relative homogeneity of the class, renders work sheets unnecessary. At this point, the teacher would circulate and make sure that all the pupils were coping well. </a:t>
            </a:r>
            <a:endParaRPr lang="zh-CN" altLang="zh-CN" sz="2400" dirty="0"/>
          </a:p>
        </p:txBody>
      </p:sp>
      <p:cxnSp>
        <p:nvCxnSpPr>
          <p:cNvPr id="8" name="直接连接符 7"/>
          <p:cNvCxnSpPr/>
          <p:nvPr/>
        </p:nvCxnSpPr>
        <p:spPr>
          <a:xfrm>
            <a:off x="4876419" y="1041400"/>
            <a:ext cx="0" cy="5150284"/>
          </a:xfrm>
          <a:prstGeom prst="line">
            <a:avLst/>
          </a:prstGeom>
        </p:spPr>
        <p:style>
          <a:lnRef idx="3">
            <a:schemeClr val="accent1"/>
          </a:lnRef>
          <a:fillRef idx="0">
            <a:schemeClr val="accent1"/>
          </a:fillRef>
          <a:effectRef idx="2">
            <a:schemeClr val="accent1"/>
          </a:effectRef>
          <a:fontRef idx="minor">
            <a:schemeClr val="tx1"/>
          </a:fontRef>
        </p:style>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3"/>
          <p:cNvSpPr txBox="1"/>
          <p:nvPr/>
        </p:nvSpPr>
        <p:spPr>
          <a:xfrm>
            <a:off x="545602" y="1226066"/>
            <a:ext cx="3922489" cy="4892675"/>
          </a:xfrm>
          <a:prstGeom prst="rect">
            <a:avLst/>
          </a:prstGeom>
          <a:noFill/>
        </p:spPr>
        <p:txBody>
          <a:bodyPr wrap="square" rtlCol="0">
            <a:spAutoFit/>
          </a:bodyPr>
          <a:lstStyle/>
          <a:p>
            <a:r>
              <a:rPr lang="en-US" altLang="zh-CN" sz="2400" dirty="0"/>
              <a:t>12  How do schools deal with students who experience difficulties? </a:t>
            </a:r>
            <a:endParaRPr lang="zh-CN" altLang="zh-CN" sz="2400" dirty="0"/>
          </a:p>
          <a:p>
            <a:endParaRPr lang="en-US" altLang="zh-CN" sz="2400" dirty="0"/>
          </a:p>
          <a:p>
            <a:r>
              <a:rPr lang="en-US" altLang="zh-CN" sz="2400" dirty="0"/>
              <a:t>A  They are given appropriate supplementary tuition. </a:t>
            </a:r>
            <a:endParaRPr lang="zh-CN" altLang="zh-CN" sz="2400" dirty="0"/>
          </a:p>
          <a:p>
            <a:r>
              <a:rPr lang="en-US" altLang="zh-CN" sz="2400" dirty="0"/>
              <a:t>B  They are encouraged to copy from other pupils. </a:t>
            </a:r>
            <a:endParaRPr lang="zh-CN" altLang="zh-CN" sz="2400" dirty="0"/>
          </a:p>
          <a:p>
            <a:r>
              <a:rPr lang="en-US" altLang="zh-CN" sz="2400" dirty="0"/>
              <a:t>C  They are forced to explain their slow progress. </a:t>
            </a:r>
            <a:endParaRPr lang="zh-CN" altLang="zh-CN" sz="2400" dirty="0"/>
          </a:p>
          <a:p>
            <a:r>
              <a:rPr lang="en-US" altLang="zh-CN" sz="2400" dirty="0"/>
              <a:t>D  They are placed in a mixed-ability class. </a:t>
            </a:r>
            <a:endParaRPr lang="zh-CN" altLang="zh-CN" sz="2400" dirty="0"/>
          </a:p>
        </p:txBody>
      </p:sp>
      <p:sp>
        <p:nvSpPr>
          <p:cNvPr id="6" name="TextBox 4"/>
          <p:cNvSpPr txBox="1"/>
          <p:nvPr/>
        </p:nvSpPr>
        <p:spPr>
          <a:xfrm>
            <a:off x="5084945" y="1238766"/>
            <a:ext cx="6254849" cy="5077460"/>
          </a:xfrm>
          <a:prstGeom prst="rect">
            <a:avLst/>
          </a:prstGeom>
          <a:noFill/>
        </p:spPr>
        <p:txBody>
          <a:bodyPr wrap="square" rtlCol="0">
            <a:spAutoFit/>
          </a:bodyPr>
          <a:lstStyle/>
          <a:p>
            <a:r>
              <a:rPr lang="en-US" altLang="zh-CN" dirty="0"/>
              <a:t>E  It is remarkable that large, mixed-ability classes could be kept together for </a:t>
            </a:r>
            <a:r>
              <a:rPr lang="en-US" altLang="zh-CN" dirty="0" err="1"/>
              <a:t>maths</a:t>
            </a:r>
            <a:r>
              <a:rPr lang="en-US" altLang="zh-CN" dirty="0"/>
              <a:t> throughout all their compulsory schooling from 6 to 15. Teachers say that they give individual help at the end of a lesson or after school, setting extra work if necessary. In observed lessons, any strugglers would be assisted by the teacher or quietly seek help from their </a:t>
            </a:r>
            <a:r>
              <a:rPr lang="en-US" altLang="zh-CN" dirty="0" err="1"/>
              <a:t>neighbour</a:t>
            </a:r>
            <a:r>
              <a:rPr lang="en-US" altLang="zh-CN" dirty="0"/>
              <a:t>. Carefully fostered class identity makes pupils keen to help each other - anyway, it is in their interests since the class progresses together. </a:t>
            </a:r>
            <a:endParaRPr lang="zh-CN" altLang="zh-CN" dirty="0"/>
          </a:p>
          <a:p>
            <a:r>
              <a:rPr lang="en-US" altLang="zh-CN" dirty="0"/>
              <a:t>This scarcely seems adequate help to enable slow learners to keep up. However, the Japanese attitude towards education runs along the lines of 'if you work hard enough, you can do almost anything'. Parents are kept closely informed of their children's progress and will play a part in helping their children to keep up with class, sending them to '</a:t>
            </a:r>
            <a:r>
              <a:rPr lang="en-US" altLang="zh-CN" dirty="0" err="1"/>
              <a:t>Juku</a:t>
            </a:r>
            <a:r>
              <a:rPr lang="en-US" altLang="zh-CN" dirty="0"/>
              <a:t>' (private evening tuition) if extra help is needed and encouraging them to work harder. It seems to work, at least for 95 per cent of the school population. </a:t>
            </a:r>
            <a:endParaRPr lang="zh-CN" altLang="zh-CN" sz="2400" dirty="0"/>
          </a:p>
        </p:txBody>
      </p:sp>
      <p:cxnSp>
        <p:nvCxnSpPr>
          <p:cNvPr id="8" name="直接连接符 7"/>
          <p:cNvCxnSpPr/>
          <p:nvPr/>
        </p:nvCxnSpPr>
        <p:spPr>
          <a:xfrm>
            <a:off x="4876419" y="1041400"/>
            <a:ext cx="0" cy="5150284"/>
          </a:xfrm>
          <a:prstGeom prst="line">
            <a:avLst/>
          </a:prstGeom>
        </p:spPr>
        <p:style>
          <a:lnRef idx="3">
            <a:schemeClr val="accent1"/>
          </a:lnRef>
          <a:fillRef idx="0">
            <a:schemeClr val="accent1"/>
          </a:fillRef>
          <a:effectRef idx="2">
            <a:schemeClr val="accent1"/>
          </a:effectRef>
          <a:fontRef idx="minor">
            <a:schemeClr val="tx1"/>
          </a:fontRef>
        </p:style>
      </p:cxn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SLIDE_MODEL_TYPE" val="cover"/>
</p:tagLst>
</file>

<file path=ppt/theme/theme1.xml><?xml version="1.0" encoding="utf-8"?>
<a:theme xmlns:a="http://schemas.openxmlformats.org/drawingml/2006/main" name="3_自定义设计方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雅思">
      <a:majorFont>
        <a:latin typeface="Arial Black"/>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vert="horz" lIns="91440" tIns="45720" rIns="91440" bIns="45720" rtlCol="0">
        <a:noAutofit/>
      </a:bodyPr>
      <a:lstStyle>
        <a:defPPr marL="0" indent="0">
          <a:lnSpc>
            <a:spcPct val="150000"/>
          </a:lnSpc>
          <a:buNone/>
          <a:defRPr sz="2400" dirty="0" smtClean="0">
            <a:solidFill>
              <a:schemeClr val="tx1">
                <a:lumMod val="95000"/>
                <a:lumOff val="5000"/>
              </a:schemeClr>
            </a:solidFill>
            <a:ea typeface="微软雅黑" panose="020B0502040204020203" charset="-122"/>
          </a:defRPr>
        </a:defPPr>
      </a:lstStyle>
    </a:spDef>
    <a:txDef>
      <a:spPr>
        <a:noFill/>
      </a:spPr>
      <a:bodyPr wrap="square" rtlCol="0">
        <a:spAutoFit/>
      </a:bodyPr>
      <a:lstStyle>
        <a:defPPr>
          <a:defRPr kumimoji="1" sz="2400" smtClean="0">
            <a:latin typeface="+mn-lt"/>
            <a:ea typeface="微软雅黑" panose="020B0502040204020203" charset="-122"/>
            <a:cs typeface="微软雅黑" panose="020B0502040204020203" charset="-122"/>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TotalTime>
  <Words>3679</Words>
  <Application>Microsoft Office PowerPoint</Application>
  <PresentationFormat>宽屏</PresentationFormat>
  <Paragraphs>215</Paragraphs>
  <Slides>37</Slides>
  <Notes>0</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37</vt:i4>
      </vt:variant>
    </vt:vector>
  </HeadingPairs>
  <TitlesOfParts>
    <vt:vector size="42" baseType="lpstr">
      <vt:lpstr>Arial Regular</vt:lpstr>
      <vt:lpstr>微软雅黑</vt:lpstr>
      <vt:lpstr>Arial</vt:lpstr>
      <vt:lpstr>Arial Black</vt:lpstr>
      <vt:lpstr>3_自定义设计方案</vt:lpstr>
      <vt:lpstr>雅思无忧直播课程-阅读</vt:lpstr>
      <vt:lpstr>第五讲教学计划</vt:lpstr>
      <vt:lpstr>雅思选择题的设计理念（无论是单选还是多选）</vt:lpstr>
      <vt:lpstr>选择题的步骤拆分</vt:lpstr>
      <vt:lpstr>选择题的步骤拆分</vt:lpstr>
      <vt:lpstr>选择题的步骤拆分</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选择题的步骤拆分</vt:lpstr>
      <vt:lpstr>PowerPoint 演示文稿</vt:lpstr>
      <vt:lpstr>PowerPoint 演示文稿</vt:lpstr>
      <vt:lpstr>PowerPoint 演示文稿</vt:lpstr>
      <vt:lpstr>PowerPoint 演示文稿</vt:lpstr>
      <vt:lpstr>选择题的步骤拆分</vt:lpstr>
      <vt:lpstr>错误选项的设定</vt:lpstr>
      <vt:lpstr>错误选项的设定</vt:lpstr>
      <vt:lpstr>PowerPoint 演示文稿</vt:lpstr>
      <vt:lpstr>PowerPoint 演示文稿</vt:lpstr>
      <vt:lpstr>PowerPoint 演示文稿</vt:lpstr>
      <vt:lpstr>PowerPoint 演示文稿</vt:lpstr>
      <vt:lpstr>正确选项的设定</vt:lpstr>
      <vt:lpstr>特殊的例证题</vt:lpstr>
      <vt:lpstr>特殊的例证题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wentao</dc:creator>
  <cp:lastModifiedBy>feng</cp:lastModifiedBy>
  <cp:revision>217</cp:revision>
  <dcterms:created xsi:type="dcterms:W3CDTF">2019-07-25T05:46:00Z</dcterms:created>
  <dcterms:modified xsi:type="dcterms:W3CDTF">2022-12-10T05:15:04Z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2052-11.8.2.10321</vt:lpwstr>
  </property>
</Properties>
</file>

<file path=docProps/thumbnail.jpeg>
</file>